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6" r:id="rId1"/>
    <p:sldMasterId id="2147483856" r:id="rId2"/>
    <p:sldMasterId id="2147483904" r:id="rId3"/>
  </p:sldMasterIdLst>
  <p:notesMasterIdLst>
    <p:notesMasterId r:id="rId37"/>
  </p:notesMasterIdLst>
  <p:handoutMasterIdLst>
    <p:handoutMasterId r:id="rId38"/>
  </p:handoutMasterIdLst>
  <p:sldIdLst>
    <p:sldId id="1254" r:id="rId4"/>
    <p:sldId id="340" r:id="rId5"/>
    <p:sldId id="1208" r:id="rId6"/>
    <p:sldId id="1265" r:id="rId7"/>
    <p:sldId id="1264" r:id="rId8"/>
    <p:sldId id="1239" r:id="rId9"/>
    <p:sldId id="1257" r:id="rId10"/>
    <p:sldId id="1259" r:id="rId11"/>
    <p:sldId id="1288" r:id="rId12"/>
    <p:sldId id="1242" r:id="rId13"/>
    <p:sldId id="1243" r:id="rId14"/>
    <p:sldId id="1244" r:id="rId15"/>
    <p:sldId id="1245" r:id="rId16"/>
    <p:sldId id="1246" r:id="rId17"/>
    <p:sldId id="1247" r:id="rId18"/>
    <p:sldId id="1248" r:id="rId19"/>
    <p:sldId id="496" r:id="rId20"/>
    <p:sldId id="1249" r:id="rId21"/>
    <p:sldId id="634" r:id="rId22"/>
    <p:sldId id="594" r:id="rId23"/>
    <p:sldId id="611" r:id="rId24"/>
    <p:sldId id="1296" r:id="rId25"/>
    <p:sldId id="1297" r:id="rId26"/>
    <p:sldId id="1298" r:id="rId27"/>
    <p:sldId id="1299" r:id="rId28"/>
    <p:sldId id="1291" r:id="rId29"/>
    <p:sldId id="1301" r:id="rId30"/>
    <p:sldId id="1205" r:id="rId31"/>
    <p:sldId id="655" r:id="rId32"/>
    <p:sldId id="1207" r:id="rId33"/>
    <p:sldId id="614" r:id="rId34"/>
    <p:sldId id="642" r:id="rId35"/>
    <p:sldId id="278" r:id="rId36"/>
  </p:sldIdLst>
  <p:sldSz cx="9144000" cy="5143500" type="screen16x9"/>
  <p:notesSz cx="7102475" cy="9388475"/>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D8EBF8"/>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4678" autoAdjust="0"/>
  </p:normalViewPr>
  <p:slideViewPr>
    <p:cSldViewPr>
      <p:cViewPr varScale="1">
        <p:scale>
          <a:sx n="108" d="100"/>
          <a:sy n="108" d="100"/>
        </p:scale>
        <p:origin x="408" y="7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19968;&#34174;\Downloads\dots-with202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cap="none" spc="0" normalizeH="0" baseline="0">
                <a:solidFill>
                  <a:schemeClr val="tx1">
                    <a:lumMod val="85000"/>
                    <a:lumOff val="15000"/>
                  </a:schemeClr>
                </a:solidFill>
                <a:latin typeface="+mj-lt"/>
                <a:ea typeface="+mj-ea"/>
                <a:cs typeface="+mj-cs"/>
              </a:defRPr>
            </a:pPr>
            <a:r>
              <a:rPr lang="en-US" dirty="0">
                <a:latin typeface="Calibri" panose="020F0502020204030204" pitchFamily="34" charset="0"/>
                <a:ea typeface="Calibri" panose="020F0502020204030204" pitchFamily="34" charset="0"/>
                <a:cs typeface="Calibri" panose="020F0502020204030204" pitchFamily="34" charset="0"/>
              </a:rPr>
              <a:t>DC Consumption </a:t>
            </a:r>
            <a:r>
              <a:rPr lang="zh-CN" dirty="0">
                <a:latin typeface="Calibri" panose="020F0502020204030204" pitchFamily="34" charset="0"/>
                <a:cs typeface="Calibri" panose="020F0502020204030204" pitchFamily="34" charset="0"/>
              </a:rPr>
              <a:t>直流电耗 </a:t>
            </a:r>
            <a:r>
              <a:rPr lang="en-US" dirty="0">
                <a:latin typeface="Calibri" panose="020F0502020204030204" pitchFamily="34" charset="0"/>
                <a:ea typeface="Calibri" panose="020F0502020204030204" pitchFamily="34" charset="0"/>
                <a:cs typeface="Calibri" panose="020F0502020204030204" pitchFamily="34" charset="0"/>
              </a:rPr>
              <a:t>(kWh/t-Al)</a:t>
            </a:r>
            <a:r>
              <a:rPr lang="zh-CN" dirty="0">
                <a:latin typeface="Calibri" panose="020F0502020204030204" pitchFamily="34" charset="0"/>
                <a:cs typeface="Calibri" panose="020F0502020204030204" pitchFamily="34" charset="0"/>
              </a:rPr>
              <a:t> </a:t>
            </a:r>
          </a:p>
        </c:rich>
      </c:tx>
      <c:overlay val="0"/>
      <c:spPr>
        <a:noFill/>
        <a:ln>
          <a:noFill/>
        </a:ln>
        <a:effectLst/>
      </c:spPr>
      <c:txPr>
        <a:bodyPr rot="0" spcFirstLastPara="1" vertOverflow="ellipsis" vert="horz" wrap="square" anchor="ctr" anchorCtr="1"/>
        <a:lstStyle/>
        <a:p>
          <a:pPr>
            <a:defRPr sz="1440" b="1" i="0" u="none" strike="noStrike" kern="1200" cap="none" spc="0" normalizeH="0" baseline="0">
              <a:solidFill>
                <a:schemeClr val="tx1">
                  <a:lumMod val="85000"/>
                  <a:lumOff val="15000"/>
                </a:schemeClr>
              </a:solidFill>
              <a:latin typeface="+mj-lt"/>
              <a:ea typeface="+mj-ea"/>
              <a:cs typeface="+mj-cs"/>
            </a:defRPr>
          </a:pPr>
          <a:endParaRPr lang="en-US"/>
        </a:p>
      </c:txPr>
    </c:title>
    <c:autoTitleDeleted val="0"/>
    <c:plotArea>
      <c:layout/>
      <c:lineChart>
        <c:grouping val="standard"/>
        <c:varyColors val="0"/>
        <c:ser>
          <c:idx val="1"/>
          <c:order val="1"/>
          <c:spPr>
            <a:ln w="38100" cap="rnd">
              <a:solidFill>
                <a:schemeClr val="accent2"/>
              </a:solidFill>
              <a:round/>
            </a:ln>
            <a:effectLst/>
          </c:spPr>
          <c:marker>
            <c:symbol val="none"/>
          </c:marker>
          <c:cat>
            <c:strRef>
              <c:f>Sheet2!$E$2:$E$8</c:f>
              <c:strCache>
                <c:ptCount val="7"/>
                <c:pt idx="0">
                  <c:v>Europe</c:v>
                </c:pt>
                <c:pt idx="1">
                  <c:v>North America</c:v>
                </c:pt>
                <c:pt idx="2">
                  <c:v>GCC</c:v>
                </c:pt>
                <c:pt idx="3">
                  <c:v>Oceania</c:v>
                </c:pt>
                <c:pt idx="4">
                  <c:v>Asia (ex China)</c:v>
                </c:pt>
                <c:pt idx="5">
                  <c:v>China</c:v>
                </c:pt>
                <c:pt idx="6">
                  <c:v>Hongqiao</c:v>
                </c:pt>
              </c:strCache>
            </c:strRef>
          </c:cat>
          <c:val>
            <c:numLit>
              <c:formatCode>General</c:formatCode>
              <c:ptCount val="1"/>
              <c:pt idx="0">
                <c:v>0</c:v>
              </c:pt>
            </c:numLit>
          </c:val>
          <c:smooth val="0"/>
          <c:extLst>
            <c:ext xmlns:c16="http://schemas.microsoft.com/office/drawing/2014/chart" uri="{C3380CC4-5D6E-409C-BE32-E72D297353CC}">
              <c16:uniqueId val="{00000000-0EB2-4C59-A099-AF3FEEB48FC5}"/>
            </c:ext>
          </c:extLst>
        </c:ser>
        <c:dLbls>
          <c:showLegendKey val="0"/>
          <c:showVal val="0"/>
          <c:showCatName val="0"/>
          <c:showSerName val="0"/>
          <c:showPercent val="0"/>
          <c:showBubbleSize val="0"/>
        </c:dLbls>
        <c:marker val="1"/>
        <c:smooth val="0"/>
        <c:axId val="633281680"/>
        <c:axId val="633282992"/>
      </c:lineChart>
      <c:scatterChart>
        <c:scatterStyle val="lineMarker"/>
        <c:varyColors val="0"/>
        <c:ser>
          <c:idx val="0"/>
          <c:order val="0"/>
          <c:spPr>
            <a:ln w="25400" cap="rnd">
              <a:noFill/>
              <a:round/>
            </a:ln>
            <a:effectLst/>
          </c:spPr>
          <c:marker>
            <c:symbol val="circle"/>
            <c:size val="15"/>
            <c:spPr>
              <a:solidFill>
                <a:srgbClr val="0070C0"/>
              </a:solidFill>
              <a:ln>
                <a:noFill/>
              </a:ln>
              <a:effectLst/>
            </c:spPr>
          </c:marker>
          <c:xVal>
            <c:strRef>
              <c:f>Sheet2!$E$2:$E$8</c:f>
              <c:strCache>
                <c:ptCount val="7"/>
                <c:pt idx="0">
                  <c:v>Europe</c:v>
                </c:pt>
                <c:pt idx="1">
                  <c:v>North America</c:v>
                </c:pt>
                <c:pt idx="2">
                  <c:v>GCC</c:v>
                </c:pt>
                <c:pt idx="3">
                  <c:v>Oceania</c:v>
                </c:pt>
                <c:pt idx="4">
                  <c:v>Asia (ex China)</c:v>
                </c:pt>
                <c:pt idx="5">
                  <c:v>China</c:v>
                </c:pt>
                <c:pt idx="6">
                  <c:v>Hongqiao</c:v>
                </c:pt>
              </c:strCache>
            </c:strRef>
          </c:xVal>
          <c:yVal>
            <c:numRef>
              <c:f>Sheet2!$C$2:$C$8</c:f>
              <c:numCache>
                <c:formatCode>#,##0</c:formatCode>
                <c:ptCount val="7"/>
                <c:pt idx="0">
                  <c:v>14184</c:v>
                </c:pt>
                <c:pt idx="1">
                  <c:v>13972</c:v>
                </c:pt>
                <c:pt idx="2">
                  <c:v>13807</c:v>
                </c:pt>
                <c:pt idx="3">
                  <c:v>13657</c:v>
                </c:pt>
                <c:pt idx="4">
                  <c:v>13485</c:v>
                </c:pt>
                <c:pt idx="5">
                  <c:v>12823</c:v>
                </c:pt>
                <c:pt idx="6">
                  <c:v>0</c:v>
                </c:pt>
              </c:numCache>
            </c:numRef>
          </c:yVal>
          <c:smooth val="0"/>
          <c:extLst>
            <c:ext xmlns:c16="http://schemas.microsoft.com/office/drawing/2014/chart" uri="{C3380CC4-5D6E-409C-BE32-E72D297353CC}">
              <c16:uniqueId val="{00000001-0EB2-4C59-A099-AF3FEEB48FC5}"/>
            </c:ext>
          </c:extLst>
        </c:ser>
        <c:dLbls>
          <c:showLegendKey val="0"/>
          <c:showVal val="0"/>
          <c:showCatName val="0"/>
          <c:showSerName val="0"/>
          <c:showPercent val="0"/>
          <c:showBubbleSize val="0"/>
        </c:dLbls>
        <c:axId val="633281680"/>
        <c:axId val="633282992"/>
      </c:scatterChart>
      <c:catAx>
        <c:axId val="633281680"/>
        <c:scaling>
          <c:orientation val="minMax"/>
        </c:scaling>
        <c:delete val="0"/>
        <c:axPos val="b"/>
        <c:numFmt formatCode="General" sourceLinked="1"/>
        <c:majorTickMark val="out"/>
        <c:minorTickMark val="none"/>
        <c:tickLblPos val="nextTo"/>
        <c:spPr>
          <a:noFill/>
          <a:ln w="9525" cap="flat" cmpd="sng" algn="ctr">
            <a:solidFill>
              <a:schemeClr val="accent1">
                <a:alpha val="98000"/>
              </a:schemeClr>
            </a:solidFill>
            <a:round/>
          </a:ln>
          <a:effectLst/>
        </c:spPr>
        <c:txPr>
          <a:bodyPr rot="0" spcFirstLastPara="1" vertOverflow="ellipsis" wrap="square" anchor="ctr" anchorCtr="1"/>
          <a:lstStyle/>
          <a:p>
            <a:pPr>
              <a:defRPr sz="1200" b="1" i="0" u="none" strike="noStrike" kern="1200" cap="none" spc="0" normalizeH="0" baseline="0">
                <a:solidFill>
                  <a:schemeClr val="tx1">
                    <a:lumMod val="85000"/>
                    <a:lumOff val="15000"/>
                  </a:schemeClr>
                </a:solidFill>
                <a:latin typeface="+mn-lt"/>
                <a:ea typeface="+mn-ea"/>
                <a:cs typeface="+mn-cs"/>
              </a:defRPr>
            </a:pPr>
            <a:endParaRPr lang="en-US"/>
          </a:p>
        </c:txPr>
        <c:crossAx val="633282992"/>
        <c:crosses val="autoZero"/>
        <c:auto val="1"/>
        <c:lblAlgn val="ctr"/>
        <c:lblOffset val="100"/>
        <c:noMultiLvlLbl val="0"/>
      </c:catAx>
      <c:valAx>
        <c:axId val="633282992"/>
        <c:scaling>
          <c:orientation val="minMax"/>
          <c:max val="14500"/>
          <c:min val="1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85000"/>
                    <a:lumOff val="15000"/>
                  </a:schemeClr>
                </a:solidFill>
                <a:latin typeface="+mn-lt"/>
                <a:ea typeface="+mn-ea"/>
                <a:cs typeface="+mn-cs"/>
              </a:defRPr>
            </a:pPr>
            <a:endParaRPr lang="en-US"/>
          </a:p>
        </c:txPr>
        <c:crossAx val="63328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solidFill>
            <a:schemeClr val="tx1">
              <a:lumMod val="85000"/>
              <a:lumOff val="15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5A4A8AE3-D862-4F1C-A2D8-4ABA50E1F69A}"/>
              </a:ext>
            </a:extLst>
          </p:cNvPr>
          <p:cNvSpPr>
            <a:spLocks noGrp="1"/>
          </p:cNvSpPr>
          <p:nvPr>
            <p:ph type="hdr" sz="quarter"/>
          </p:nvPr>
        </p:nvSpPr>
        <p:spPr>
          <a:xfrm>
            <a:off x="1" y="2"/>
            <a:ext cx="3077359" cy="471397"/>
          </a:xfrm>
          <a:prstGeom prst="rect">
            <a:avLst/>
          </a:prstGeom>
        </p:spPr>
        <p:txBody>
          <a:bodyPr vert="horz" lIns="93768" tIns="46884" rIns="93768" bIns="46884"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B46EEE10-C1DA-4B51-A054-E8F3ABF50616}"/>
              </a:ext>
            </a:extLst>
          </p:cNvPr>
          <p:cNvSpPr>
            <a:spLocks noGrp="1"/>
          </p:cNvSpPr>
          <p:nvPr>
            <p:ph type="dt" sz="quarter" idx="1"/>
          </p:nvPr>
        </p:nvSpPr>
        <p:spPr>
          <a:xfrm>
            <a:off x="4022834" y="2"/>
            <a:ext cx="3078501" cy="471397"/>
          </a:xfrm>
          <a:prstGeom prst="rect">
            <a:avLst/>
          </a:prstGeom>
        </p:spPr>
        <p:txBody>
          <a:bodyPr vert="horz" lIns="93768" tIns="46884" rIns="93768" bIns="46884" rtlCol="0"/>
          <a:lstStyle>
            <a:lvl1pPr algn="r">
              <a:defRPr sz="1200"/>
            </a:lvl1pPr>
          </a:lstStyle>
          <a:p>
            <a:fld id="{0CCB6054-F70D-4014-BEF5-333FCCA0A691}" type="datetimeFigureOut">
              <a:rPr lang="zh-CN" altLang="en-US" smtClean="0"/>
              <a:t>2025/5/20</a:t>
            </a:fld>
            <a:endParaRPr lang="zh-CN" altLang="en-US"/>
          </a:p>
        </p:txBody>
      </p:sp>
      <p:sp>
        <p:nvSpPr>
          <p:cNvPr id="4" name="页脚占位符 3">
            <a:extLst>
              <a:ext uri="{FF2B5EF4-FFF2-40B4-BE49-F238E27FC236}">
                <a16:creationId xmlns:a16="http://schemas.microsoft.com/office/drawing/2014/main" id="{2F93FA75-479D-40A1-B7E6-8C2F31E45B3C}"/>
              </a:ext>
            </a:extLst>
          </p:cNvPr>
          <p:cNvSpPr>
            <a:spLocks noGrp="1"/>
          </p:cNvSpPr>
          <p:nvPr>
            <p:ph type="ftr" sz="quarter" idx="2"/>
          </p:nvPr>
        </p:nvSpPr>
        <p:spPr>
          <a:xfrm>
            <a:off x="1" y="8917080"/>
            <a:ext cx="3077359" cy="471396"/>
          </a:xfrm>
          <a:prstGeom prst="rect">
            <a:avLst/>
          </a:prstGeom>
        </p:spPr>
        <p:txBody>
          <a:bodyPr vert="horz" lIns="93768" tIns="46884" rIns="93768" bIns="46884"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AB9F2431-EC7A-4829-A767-C660004A5F7A}"/>
              </a:ext>
            </a:extLst>
          </p:cNvPr>
          <p:cNvSpPr>
            <a:spLocks noGrp="1"/>
          </p:cNvSpPr>
          <p:nvPr>
            <p:ph type="sldNum" sz="quarter" idx="3"/>
          </p:nvPr>
        </p:nvSpPr>
        <p:spPr>
          <a:xfrm>
            <a:off x="4022834" y="8917080"/>
            <a:ext cx="3078501" cy="471396"/>
          </a:xfrm>
          <a:prstGeom prst="rect">
            <a:avLst/>
          </a:prstGeom>
        </p:spPr>
        <p:txBody>
          <a:bodyPr vert="horz" lIns="93768" tIns="46884" rIns="93768" bIns="46884" rtlCol="0" anchor="b"/>
          <a:lstStyle>
            <a:lvl1pPr algn="r">
              <a:defRPr sz="1200"/>
            </a:lvl1pPr>
          </a:lstStyle>
          <a:p>
            <a:fld id="{71EA2ACB-1045-48A7-9D95-38B2CAA6BA52}" type="slidenum">
              <a:rPr lang="zh-CN" altLang="en-US" smtClean="0"/>
              <a:t>‹#›</a:t>
            </a:fld>
            <a:endParaRPr lang="zh-CN" altLang="en-US"/>
          </a:p>
        </p:txBody>
      </p:sp>
    </p:spTree>
    <p:extLst>
      <p:ext uri="{BB962C8B-B14F-4D97-AF65-F5344CB8AC3E}">
        <p14:creationId xmlns:p14="http://schemas.microsoft.com/office/powerpoint/2010/main" val="164470995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2"/>
            <a:ext cx="3077359" cy="471397"/>
          </a:xfrm>
          <a:prstGeom prst="rect">
            <a:avLst/>
          </a:prstGeom>
        </p:spPr>
        <p:txBody>
          <a:bodyPr vert="horz" lIns="93768" tIns="46884" rIns="93768" bIns="46884" rtlCol="0"/>
          <a:lstStyle>
            <a:lvl1pPr algn="l">
              <a:defRPr sz="1200"/>
            </a:lvl1pPr>
          </a:lstStyle>
          <a:p>
            <a:endParaRPr lang="zh-CN" altLang="en-US"/>
          </a:p>
        </p:txBody>
      </p:sp>
      <p:sp>
        <p:nvSpPr>
          <p:cNvPr id="3" name="日期占位符 2"/>
          <p:cNvSpPr>
            <a:spLocks noGrp="1"/>
          </p:cNvSpPr>
          <p:nvPr>
            <p:ph type="dt" idx="1"/>
          </p:nvPr>
        </p:nvSpPr>
        <p:spPr>
          <a:xfrm>
            <a:off x="4022834" y="2"/>
            <a:ext cx="3078501" cy="471397"/>
          </a:xfrm>
          <a:prstGeom prst="rect">
            <a:avLst/>
          </a:prstGeom>
        </p:spPr>
        <p:txBody>
          <a:bodyPr vert="horz" lIns="93768" tIns="46884" rIns="93768" bIns="46884" rtlCol="0"/>
          <a:lstStyle>
            <a:lvl1pPr algn="r">
              <a:defRPr sz="1200"/>
            </a:lvl1pPr>
          </a:lstStyle>
          <a:p>
            <a:fld id="{70AAF9F0-9570-425F-BD13-8A0CA944D1E2}" type="datetimeFigureOut">
              <a:rPr lang="zh-CN" altLang="en-US" smtClean="0"/>
              <a:t>2025/5/20</a:t>
            </a:fld>
            <a:endParaRPr lang="zh-CN" altLang="en-US"/>
          </a:p>
        </p:txBody>
      </p:sp>
      <p:sp>
        <p:nvSpPr>
          <p:cNvPr id="4" name="幻灯片图像占位符 3"/>
          <p:cNvSpPr>
            <a:spLocks noGrp="1" noRot="1" noChangeAspect="1"/>
          </p:cNvSpPr>
          <p:nvPr>
            <p:ph type="sldImg" idx="2"/>
          </p:nvPr>
        </p:nvSpPr>
        <p:spPr>
          <a:xfrm>
            <a:off x="735013" y="1171575"/>
            <a:ext cx="5632450" cy="3168650"/>
          </a:xfrm>
          <a:prstGeom prst="rect">
            <a:avLst/>
          </a:prstGeom>
          <a:noFill/>
          <a:ln w="12700">
            <a:solidFill>
              <a:prstClr val="black"/>
            </a:solidFill>
          </a:ln>
        </p:spPr>
        <p:txBody>
          <a:bodyPr vert="horz" lIns="93768" tIns="46884" rIns="93768" bIns="46884" rtlCol="0" anchor="ctr"/>
          <a:lstStyle/>
          <a:p>
            <a:endParaRPr lang="zh-CN" altLang="en-US"/>
          </a:p>
        </p:txBody>
      </p:sp>
      <p:sp>
        <p:nvSpPr>
          <p:cNvPr id="5" name="备注占位符 4"/>
          <p:cNvSpPr>
            <a:spLocks noGrp="1"/>
          </p:cNvSpPr>
          <p:nvPr>
            <p:ph type="body" sz="quarter" idx="3"/>
          </p:nvPr>
        </p:nvSpPr>
        <p:spPr>
          <a:xfrm>
            <a:off x="710248" y="4518837"/>
            <a:ext cx="5681980" cy="3696630"/>
          </a:xfrm>
          <a:prstGeom prst="rect">
            <a:avLst/>
          </a:prstGeom>
        </p:spPr>
        <p:txBody>
          <a:bodyPr vert="horz" lIns="93768" tIns="46884" rIns="93768" bIns="4688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1" y="8917080"/>
            <a:ext cx="3077359" cy="471396"/>
          </a:xfrm>
          <a:prstGeom prst="rect">
            <a:avLst/>
          </a:prstGeom>
        </p:spPr>
        <p:txBody>
          <a:bodyPr vert="horz" lIns="93768" tIns="46884" rIns="93768" bIns="46884"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2834" y="8917080"/>
            <a:ext cx="3078501" cy="471396"/>
          </a:xfrm>
          <a:prstGeom prst="rect">
            <a:avLst/>
          </a:prstGeom>
        </p:spPr>
        <p:txBody>
          <a:bodyPr vert="horz" lIns="93768" tIns="46884" rIns="93768" bIns="46884" rtlCol="0" anchor="b"/>
          <a:lstStyle>
            <a:lvl1pPr algn="r">
              <a:defRPr sz="1200"/>
            </a:lvl1pPr>
          </a:lstStyle>
          <a:p>
            <a:fld id="{F189CB5A-F09A-475A-AC02-A206C6F63BDD}" type="slidenum">
              <a:rPr lang="zh-CN" altLang="en-US" smtClean="0"/>
              <a:t>‹#›</a:t>
            </a:fld>
            <a:endParaRPr lang="zh-CN" altLang="en-US"/>
          </a:p>
        </p:txBody>
      </p:sp>
    </p:spTree>
    <p:extLst>
      <p:ext uri="{BB962C8B-B14F-4D97-AF65-F5344CB8AC3E}">
        <p14:creationId xmlns:p14="http://schemas.microsoft.com/office/powerpoint/2010/main" val="1484851163"/>
      </p:ext>
    </p:extLst>
  </p:cSld>
  <p:clrMap bg1="lt1" tx1="dk1" bg2="lt2" tx2="dk2" accent1="accent1" accent2="accent2" accent3="accent3" accent4="accent4" accent5="accent5" accent6="accent6" hlink="hlink" folHlink="folHlink"/>
  <p:hf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786E1-33D7-8064-15C2-80E634C6625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CA4213E-0E29-1DC3-C058-568CF7663850}"/>
              </a:ext>
            </a:extLst>
          </p:cNvPr>
          <p:cNvSpPr>
            <a:spLocks noGrp="1" noRot="1" noChangeAspect="1"/>
          </p:cNvSpPr>
          <p:nvPr>
            <p:ph type="sldImg"/>
          </p:nvPr>
        </p:nvSpPr>
        <p:spPr>
          <a:xfrm>
            <a:off x="735013" y="1171575"/>
            <a:ext cx="5632450" cy="3168650"/>
          </a:xfrm>
        </p:spPr>
      </p:sp>
      <p:sp>
        <p:nvSpPr>
          <p:cNvPr id="3" name="备注占位符 2">
            <a:extLst>
              <a:ext uri="{FF2B5EF4-FFF2-40B4-BE49-F238E27FC236}">
                <a16:creationId xmlns:a16="http://schemas.microsoft.com/office/drawing/2014/main" id="{CD4CFBEA-7EB5-CD80-1E27-409FB4C94922}"/>
              </a:ext>
            </a:extLst>
          </p:cNvPr>
          <p:cNvSpPr>
            <a:spLocks noGrp="1"/>
          </p:cNvSpPr>
          <p:nvPr>
            <p:ph type="body" idx="1"/>
          </p:nvPr>
        </p:nvSpPr>
        <p:spPr/>
        <p:txBody>
          <a:bodyPr/>
          <a:lstStyle/>
          <a:p>
            <a:endParaRPr lang="zh-CN" altLang="en-US"/>
          </a:p>
        </p:txBody>
      </p:sp>
      <p:sp>
        <p:nvSpPr>
          <p:cNvPr id="5" name="灯片编号占位符 4">
            <a:extLst>
              <a:ext uri="{FF2B5EF4-FFF2-40B4-BE49-F238E27FC236}">
                <a16:creationId xmlns:a16="http://schemas.microsoft.com/office/drawing/2014/main" id="{37E47E8C-5B06-D071-A729-3CD7C80F4714}"/>
              </a:ext>
            </a:extLst>
          </p:cNvPr>
          <p:cNvSpPr>
            <a:spLocks noGrp="1"/>
          </p:cNvSpPr>
          <p:nvPr>
            <p:ph type="sldNum" sz="quarter" idx="5"/>
          </p:nvPr>
        </p:nvSpPr>
        <p:spPr/>
        <p:txBody>
          <a:bodyPr/>
          <a:lstStyle/>
          <a:p>
            <a:fld id="{F189CB5A-F09A-475A-AC02-A206C6F63BDD}" type="slidenum">
              <a:rPr lang="zh-CN" altLang="en-US" smtClean="0"/>
              <a:t>19</a:t>
            </a:fld>
            <a:endParaRPr lang="zh-CN" altLang="en-US"/>
          </a:p>
        </p:txBody>
      </p:sp>
    </p:spTree>
    <p:extLst>
      <p:ext uri="{BB962C8B-B14F-4D97-AF65-F5344CB8AC3E}">
        <p14:creationId xmlns:p14="http://schemas.microsoft.com/office/powerpoint/2010/main" val="3170471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189CB5A-F09A-475A-AC02-A206C6F63BDD}" type="slidenum">
              <a:rPr lang="zh-CN" altLang="en-US" smtClean="0"/>
              <a:t>29</a:t>
            </a:fld>
            <a:endParaRPr lang="zh-CN" altLang="en-US"/>
          </a:p>
        </p:txBody>
      </p:sp>
    </p:spTree>
    <p:extLst>
      <p:ext uri="{BB962C8B-B14F-4D97-AF65-F5344CB8AC3E}">
        <p14:creationId xmlns:p14="http://schemas.microsoft.com/office/powerpoint/2010/main" val="16397401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7FCFF">
            <a:alpha val="10000"/>
          </a:srgbClr>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rcRect b="1945"/>
          <a:stretch>
            <a:fillRect/>
          </a:stretch>
        </p:blipFill>
        <p:spPr>
          <a:xfrm>
            <a:off x="0" y="0"/>
            <a:ext cx="9144000" cy="5143500"/>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56924" y="4471511"/>
            <a:ext cx="974408" cy="665798"/>
          </a:xfrm>
          <a:prstGeom prst="rect">
            <a:avLst/>
          </a:prstGeom>
        </p:spPr>
      </p:pic>
      <p:pic>
        <p:nvPicPr>
          <p:cNvPr id="5" name="图片 4" descr="/Users/mac/Desktop/新能源_画板 1 副本 9.jpg新能源_画板 1 副本 9"/>
          <p:cNvPicPr>
            <a:picLocks noChangeAspect="1"/>
          </p:cNvPicPr>
          <p:nvPr userDrawn="1"/>
        </p:nvPicPr>
        <p:blipFill>
          <a:blip r:embed="rId4"/>
          <a:srcRect l="5" r="5" b="3157"/>
          <a:stretch>
            <a:fillRect/>
          </a:stretch>
        </p:blipFill>
        <p:spPr>
          <a:xfrm>
            <a:off x="0" y="0"/>
            <a:ext cx="9143524" cy="5143500"/>
          </a:xfrm>
          <a:prstGeom prst="rect">
            <a:avLst/>
          </a:prstGeom>
        </p:spPr>
      </p:pic>
    </p:spTree>
    <p:extLst>
      <p:ext uri="{BB962C8B-B14F-4D97-AF65-F5344CB8AC3E}">
        <p14:creationId xmlns:p14="http://schemas.microsoft.com/office/powerpoint/2010/main" val="1029869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rgbClr val="F7FCFF">
            <a:alpha val="10000"/>
          </a:srgbClr>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rcRect b="1945"/>
          <a:stretch>
            <a:fillRect/>
          </a:stretch>
        </p:blipFill>
        <p:spPr>
          <a:xfrm>
            <a:off x="0" y="0"/>
            <a:ext cx="9144000" cy="5143500"/>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56924" y="4471511"/>
            <a:ext cx="974408" cy="665798"/>
          </a:xfrm>
          <a:prstGeom prst="rect">
            <a:avLst/>
          </a:prstGeom>
        </p:spPr>
      </p:pic>
    </p:spTree>
    <p:extLst>
      <p:ext uri="{BB962C8B-B14F-4D97-AF65-F5344CB8AC3E}">
        <p14:creationId xmlns:p14="http://schemas.microsoft.com/office/powerpoint/2010/main" val="148795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F7FCFF">
            <a:alpha val="10000"/>
          </a:srgbClr>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84221" y="-9776"/>
            <a:ext cx="9204158" cy="5177339"/>
          </a:xfrm>
          <a:prstGeom prst="rect">
            <a:avLst/>
          </a:prstGeom>
        </p:spPr>
      </p:pic>
    </p:spTree>
    <p:extLst>
      <p:ext uri="{BB962C8B-B14F-4D97-AF65-F5344CB8AC3E}">
        <p14:creationId xmlns:p14="http://schemas.microsoft.com/office/powerpoint/2010/main" val="578921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7FC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normAutofit/>
          </a:bodyPr>
          <a:lstStyle>
            <a:lvl1pPr>
              <a:defRPr sz="2800" b="1">
                <a:solidFill>
                  <a:srgbClr val="0070C0"/>
                </a:solidFill>
                <a:latin typeface="Calibri" panose="020F0502020204030204" pitchFamily="34" charset="0"/>
                <a:ea typeface="Calibri" panose="020F0502020204030204" pitchFamily="34" charset="0"/>
                <a:cs typeface="Calibri" panose="020F0502020204030204" pitchFamily="34" charset="0"/>
              </a:defRPr>
            </a:lvl1pPr>
          </a:lstStyle>
          <a:p>
            <a:r>
              <a:rPr kumimoji="1" lang="zh-CN" altLang="en-US" dirty="0"/>
              <a:t>单击此处编辑母版标题样式</a:t>
            </a:r>
          </a:p>
        </p:txBody>
      </p:sp>
      <p:sp>
        <p:nvSpPr>
          <p:cNvPr id="3" name="内容占位符 2"/>
          <p:cNvSpPr>
            <a:spLocks noGrp="1"/>
          </p:cNvSpPr>
          <p:nvPr>
            <p:ph idx="1"/>
          </p:nvPr>
        </p:nvSpPr>
        <p:spPr>
          <a:xfrm>
            <a:off x="323528" y="1369219"/>
            <a:ext cx="8424936" cy="3263504"/>
          </a:xfrm>
          <a:prstGeom prst="rect">
            <a:avLst/>
          </a:prstGeom>
        </p:spPr>
        <p:txBody>
          <a:bodyPr/>
          <a:lstStyle>
            <a:lvl1pPr>
              <a:defRPr>
                <a:solidFill>
                  <a:srgbClr val="0070C0"/>
                </a:solidFill>
                <a:latin typeface="Calibri" panose="020F0502020204030204" pitchFamily="34" charset="0"/>
                <a:ea typeface="Calibri" panose="020F0502020204030204" pitchFamily="34" charset="0"/>
                <a:cs typeface="Calibri" panose="020F0502020204030204" pitchFamily="34" charset="0"/>
              </a:defRPr>
            </a:lvl1pPr>
            <a:lvl2pPr>
              <a:defRPr>
                <a:solidFill>
                  <a:srgbClr val="0070C0"/>
                </a:solidFill>
                <a:latin typeface="Calibri" panose="020F0502020204030204" pitchFamily="34" charset="0"/>
                <a:ea typeface="Calibri" panose="020F0502020204030204" pitchFamily="34" charset="0"/>
                <a:cs typeface="Calibri" panose="020F0502020204030204" pitchFamily="34" charset="0"/>
              </a:defRPr>
            </a:lvl2pPr>
            <a:lvl3pPr>
              <a:defRPr>
                <a:solidFill>
                  <a:srgbClr val="0070C0"/>
                </a:solidFill>
                <a:latin typeface="Calibri" panose="020F0502020204030204" pitchFamily="34" charset="0"/>
                <a:ea typeface="Calibri" panose="020F0502020204030204" pitchFamily="34" charset="0"/>
                <a:cs typeface="Calibri" panose="020F0502020204030204" pitchFamily="34" charset="0"/>
              </a:defRPr>
            </a:lvl3pPr>
            <a:lvl4pPr>
              <a:defRPr>
                <a:solidFill>
                  <a:srgbClr val="0070C0"/>
                </a:solidFill>
                <a:latin typeface="Calibri" panose="020F0502020204030204" pitchFamily="34" charset="0"/>
                <a:ea typeface="Calibri" panose="020F0502020204030204" pitchFamily="34" charset="0"/>
                <a:cs typeface="Calibri" panose="020F0502020204030204" pitchFamily="34" charset="0"/>
              </a:defRPr>
            </a:lvl4pPr>
            <a:lvl5pPr>
              <a:defRPr>
                <a:solidFill>
                  <a:srgbClr val="0070C0"/>
                </a:solidFill>
                <a:latin typeface="Calibri" panose="020F0502020204030204" pitchFamily="34" charset="0"/>
                <a:ea typeface="Calibri" panose="020F0502020204030204" pitchFamily="34" charset="0"/>
                <a:cs typeface="Calibri" panose="020F0502020204030204" pitchFamily="34" charset="0"/>
              </a:defRPr>
            </a:lvl5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8" name="矩形 7"/>
          <p:cNvSpPr/>
          <p:nvPr userDrawn="1"/>
        </p:nvSpPr>
        <p:spPr>
          <a:xfrm>
            <a:off x="-9525" y="5102140"/>
            <a:ext cx="4581525" cy="78317"/>
          </a:xfrm>
          <a:prstGeom prst="rect">
            <a:avLst/>
          </a:prstGeom>
          <a:solidFill>
            <a:srgbClr val="00B6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9" name="矩形 8"/>
          <p:cNvSpPr/>
          <p:nvPr userDrawn="1"/>
        </p:nvSpPr>
        <p:spPr>
          <a:xfrm>
            <a:off x="4572000" y="5102140"/>
            <a:ext cx="4581525" cy="78317"/>
          </a:xfrm>
          <a:prstGeom prst="rect">
            <a:avLst/>
          </a:prstGeom>
          <a:solidFill>
            <a:srgbClr val="E502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pic>
        <p:nvPicPr>
          <p:cNvPr id="10" name="图片 9"/>
          <p:cNvPicPr>
            <a:picLocks noChangeAspect="1"/>
          </p:cNvPicPr>
          <p:nvPr userDrawn="1"/>
        </p:nvPicPr>
        <p:blipFill rotWithShape="1">
          <a:blip r:embed="rId2"/>
          <a:srcRect l="24349" t="14553" r="23776" b="54734"/>
          <a:stretch>
            <a:fillRect/>
          </a:stretch>
        </p:blipFill>
        <p:spPr>
          <a:xfrm>
            <a:off x="8367824" y="4830676"/>
            <a:ext cx="744279" cy="271130"/>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3340" y="3773659"/>
            <a:ext cx="694459" cy="1406798"/>
          </a:xfrm>
          <a:prstGeom prst="rect">
            <a:avLst/>
          </a:prstGeom>
        </p:spPr>
      </p:pic>
    </p:spTree>
    <p:extLst>
      <p:ext uri="{BB962C8B-B14F-4D97-AF65-F5344CB8AC3E}">
        <p14:creationId xmlns:p14="http://schemas.microsoft.com/office/powerpoint/2010/main" val="2139654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标题和内容">
    <p:bg>
      <p:bgPr>
        <a:solidFill>
          <a:srgbClr val="F7FC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99592" y="65410"/>
            <a:ext cx="7704856" cy="994172"/>
          </a:xfrm>
          <a:prstGeom prst="rect">
            <a:avLst/>
          </a:prstGeom>
        </p:spPr>
        <p:txBody>
          <a:bodyPr>
            <a:normAutofit/>
          </a:bodyPr>
          <a:lstStyle>
            <a:lvl1pPr>
              <a:defRPr sz="2600" b="1">
                <a:solidFill>
                  <a:srgbClr val="0070C0"/>
                </a:solidFill>
                <a:latin typeface="Calibri" panose="020F0502020204030204" pitchFamily="34" charset="0"/>
                <a:ea typeface="Calibri" panose="020F0502020204030204" pitchFamily="34" charset="0"/>
                <a:cs typeface="Calibri" panose="020F0502020204030204" pitchFamily="34" charset="0"/>
              </a:defRPr>
            </a:lvl1pPr>
          </a:lstStyle>
          <a:p>
            <a:r>
              <a:rPr kumimoji="1" lang="zh-CN" altLang="en-US" dirty="0"/>
              <a:t>单击此处编辑母版标题样式</a:t>
            </a:r>
          </a:p>
        </p:txBody>
      </p:sp>
      <p:sp>
        <p:nvSpPr>
          <p:cNvPr id="3" name="内容占位符 2"/>
          <p:cNvSpPr>
            <a:spLocks noGrp="1"/>
          </p:cNvSpPr>
          <p:nvPr>
            <p:ph idx="1"/>
          </p:nvPr>
        </p:nvSpPr>
        <p:spPr>
          <a:xfrm>
            <a:off x="323528" y="1108446"/>
            <a:ext cx="8496944" cy="3263504"/>
          </a:xfrm>
          <a:prstGeom prst="rect">
            <a:avLst/>
          </a:prstGeom>
        </p:spPr>
        <p:txBody>
          <a:bodyPr/>
          <a:lstStyle>
            <a:lvl1pPr>
              <a:defRPr sz="2000" b="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defRPr>
            </a:lvl1pPr>
            <a:lvl2pPr>
              <a:defRPr sz="2000" b="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defRPr>
            </a:lvl2pPr>
            <a:lvl3pPr>
              <a:defRPr sz="2000" b="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defRPr>
            </a:lvl3pPr>
            <a:lvl4pPr>
              <a:defRPr sz="2000" b="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defRPr>
            </a:lvl4pPr>
            <a:lvl5pPr>
              <a:defRPr sz="2000" b="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8" name="矩形 7"/>
          <p:cNvSpPr/>
          <p:nvPr userDrawn="1"/>
        </p:nvSpPr>
        <p:spPr>
          <a:xfrm>
            <a:off x="-9525" y="5102140"/>
            <a:ext cx="4581525" cy="78317"/>
          </a:xfrm>
          <a:prstGeom prst="rect">
            <a:avLst/>
          </a:prstGeom>
          <a:solidFill>
            <a:srgbClr val="00B6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9" name="矩形 8"/>
          <p:cNvSpPr/>
          <p:nvPr userDrawn="1"/>
        </p:nvSpPr>
        <p:spPr>
          <a:xfrm>
            <a:off x="4572000" y="5102140"/>
            <a:ext cx="4581525" cy="78317"/>
          </a:xfrm>
          <a:prstGeom prst="rect">
            <a:avLst/>
          </a:prstGeom>
          <a:solidFill>
            <a:srgbClr val="E502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pic>
        <p:nvPicPr>
          <p:cNvPr id="10" name="图片 9"/>
          <p:cNvPicPr>
            <a:picLocks noChangeAspect="1"/>
          </p:cNvPicPr>
          <p:nvPr userDrawn="1"/>
        </p:nvPicPr>
        <p:blipFill rotWithShape="1">
          <a:blip r:embed="rId2"/>
          <a:srcRect l="24349" t="14553" r="23776" b="54734"/>
          <a:stretch>
            <a:fillRect/>
          </a:stretch>
        </p:blipFill>
        <p:spPr>
          <a:xfrm>
            <a:off x="8367824" y="4830676"/>
            <a:ext cx="744279" cy="271130"/>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3340" y="3773659"/>
            <a:ext cx="694459" cy="1406798"/>
          </a:xfrm>
          <a:prstGeom prst="rect">
            <a:avLst/>
          </a:prstGeom>
        </p:spPr>
      </p:pic>
      <p:grpSp>
        <p:nvGrpSpPr>
          <p:cNvPr id="4" name="组 41">
            <a:extLst>
              <a:ext uri="{FF2B5EF4-FFF2-40B4-BE49-F238E27FC236}">
                <a16:creationId xmlns:a16="http://schemas.microsoft.com/office/drawing/2014/main" id="{0D6DD0D7-FF27-51EF-D746-7E58A1549236}"/>
              </a:ext>
            </a:extLst>
          </p:cNvPr>
          <p:cNvGrpSpPr/>
          <p:nvPr userDrawn="1"/>
        </p:nvGrpSpPr>
        <p:grpSpPr>
          <a:xfrm>
            <a:off x="467544" y="434377"/>
            <a:ext cx="402528" cy="265165"/>
            <a:chOff x="2072841" y="482391"/>
            <a:chExt cx="518574" cy="341610"/>
          </a:xfrm>
        </p:grpSpPr>
        <p:sp>
          <p:nvSpPr>
            <p:cNvPr id="5" name="椭圆 42">
              <a:extLst>
                <a:ext uri="{FF2B5EF4-FFF2-40B4-BE49-F238E27FC236}">
                  <a16:creationId xmlns:a16="http://schemas.microsoft.com/office/drawing/2014/main" id="{99CD8466-625D-5BAB-1444-33E615AEAAE4}"/>
                </a:ext>
              </a:extLst>
            </p:cNvPr>
            <p:cNvSpPr/>
            <p:nvPr/>
          </p:nvSpPr>
          <p:spPr>
            <a:xfrm>
              <a:off x="2072841" y="482391"/>
              <a:ext cx="341610" cy="341610"/>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Source Han Sans SC" charset="-122"/>
                <a:ea typeface="Source Han Sans SC" charset="-122"/>
                <a:cs typeface="Source Han Sans SC" charset="-122"/>
              </a:endParaRPr>
            </a:p>
          </p:txBody>
        </p:sp>
        <p:sp>
          <p:nvSpPr>
            <p:cNvPr id="6" name="椭圆 43">
              <a:extLst>
                <a:ext uri="{FF2B5EF4-FFF2-40B4-BE49-F238E27FC236}">
                  <a16:creationId xmlns:a16="http://schemas.microsoft.com/office/drawing/2014/main" id="{2A382ED6-12CD-DA22-5919-50E86D3FFE2E}"/>
                </a:ext>
              </a:extLst>
            </p:cNvPr>
            <p:cNvSpPr/>
            <p:nvPr/>
          </p:nvSpPr>
          <p:spPr>
            <a:xfrm>
              <a:off x="2249805" y="482391"/>
              <a:ext cx="341610" cy="34161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Source Han Sans SC" charset="-122"/>
                <a:ea typeface="Source Han Sans SC" charset="-122"/>
                <a:cs typeface="Source Han Sans SC" charset="-122"/>
              </a:endParaRPr>
            </a:p>
          </p:txBody>
        </p:sp>
      </p:grpSp>
    </p:spTree>
    <p:extLst>
      <p:ext uri="{BB962C8B-B14F-4D97-AF65-F5344CB8AC3E}">
        <p14:creationId xmlns:p14="http://schemas.microsoft.com/office/powerpoint/2010/main" val="176044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9798" y="1"/>
            <a:ext cx="9179923" cy="5163094"/>
          </a:xfrm>
          <a:prstGeom prst="rect">
            <a:avLst/>
          </a:prstGeom>
          <a:gradFill flip="none" rotWithShape="1">
            <a:gsLst>
              <a:gs pos="90000">
                <a:srgbClr val="A0E9FF">
                  <a:alpha val="0"/>
                </a:srgbClr>
              </a:gs>
              <a:gs pos="0">
                <a:srgbClr val="A3EAFF"/>
              </a:gs>
              <a:gs pos="0">
                <a:srgbClr val="00B6EE">
                  <a:lumMod val="27000"/>
                  <a:lumOff val="73000"/>
                </a:srgb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013" dirty="0"/>
          </a:p>
        </p:txBody>
      </p:sp>
      <p:pic>
        <p:nvPicPr>
          <p:cNvPr id="9" name="图片 8"/>
          <p:cNvPicPr>
            <a:picLocks noChangeAspect="1"/>
          </p:cNvPicPr>
          <p:nvPr userDrawn="1"/>
        </p:nvPicPr>
        <p:blipFill rotWithShape="1">
          <a:blip r:embed="rId2"/>
          <a:srcRect l="3754" r="1660"/>
          <a:stretch>
            <a:fillRect/>
          </a:stretch>
        </p:blipFill>
        <p:spPr>
          <a:xfrm>
            <a:off x="1" y="-12553"/>
            <a:ext cx="9143999" cy="5175648"/>
          </a:xfrm>
          <a:prstGeom prst="rect">
            <a:avLst/>
          </a:prstGeom>
        </p:spPr>
      </p:pic>
    </p:spTree>
    <p:extLst>
      <p:ext uri="{BB962C8B-B14F-4D97-AF65-F5344CB8AC3E}">
        <p14:creationId xmlns:p14="http://schemas.microsoft.com/office/powerpoint/2010/main" val="4017553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kumimoji="1" lang="zh-CN" altLang="en-US"/>
              <a:t>单击此处编辑母版标题样式</a:t>
            </a:r>
          </a:p>
        </p:txBody>
      </p:sp>
      <p:sp>
        <p:nvSpPr>
          <p:cNvPr id="3" name="内容占位符 2"/>
          <p:cNvSpPr>
            <a:spLocks noGrp="1"/>
          </p:cNvSpPr>
          <p:nvPr>
            <p:ph sz="half" idx="1"/>
          </p:nvPr>
        </p:nvSpPr>
        <p:spPr>
          <a:xfrm>
            <a:off x="628650" y="1369219"/>
            <a:ext cx="3886200" cy="3263504"/>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4629150" y="1369219"/>
            <a:ext cx="3886200" cy="3263504"/>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C58FC0E1-0282-8F48-A2FA-331263787317}" type="datetime1">
              <a:rPr kumimoji="1" lang="en-US" altLang="zh-CN" smtClean="0"/>
              <a:t>5/20/2025</a:t>
            </a:fld>
            <a:endParaRPr kumimoji="1"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2442847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kumimoji="1"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zh-CN" altLang="en-US"/>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zh-CN" altLang="en-US"/>
              <a:t>单击此处编辑母版文本样式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a:xfrm>
            <a:off x="628650" y="4767263"/>
            <a:ext cx="2057400" cy="273844"/>
          </a:xfrm>
          <a:prstGeom prst="rect">
            <a:avLst/>
          </a:prstGeom>
        </p:spPr>
        <p:txBody>
          <a:bodyPr/>
          <a:lstStyle/>
          <a:p>
            <a:fld id="{7FEEB0FF-EA8F-244D-A5E5-C5F087E9F4BD}" type="datetime1">
              <a:rPr kumimoji="1" lang="en-US" altLang="zh-CN" smtClean="0"/>
              <a:t>5/20/2025</a:t>
            </a:fld>
            <a:endParaRPr kumimoji="1" lang="zh-CN" altLang="en-US"/>
          </a:p>
        </p:txBody>
      </p:sp>
      <p:sp>
        <p:nvSpPr>
          <p:cNvPr id="8" name="页脚占位符 7"/>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9" name="灯片编号占位符 8"/>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1063086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kumimoji="1"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a:lstStyle/>
          <a:p>
            <a:fld id="{E8D0CE9F-D7A6-8B44-8101-ED36C010010A}" type="datetime1">
              <a:rPr kumimoji="1" lang="en-US" altLang="zh-CN" smtClean="0"/>
              <a:t>5/20/2025</a:t>
            </a:fld>
            <a:endParaRPr kumimoji="1"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156753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fld id="{BFC2FB6F-B28D-0A48-BBF6-DBEB45FD6AC3}" type="datetime1">
              <a:rPr kumimoji="1" lang="en-US" altLang="zh-CN" smtClean="0"/>
              <a:t>5/20/2025</a:t>
            </a:fld>
            <a:endParaRPr kumimoji="1"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67250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kumimoji="1" lang="zh-CN" altLang="en-US"/>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AACEC6FB-7DA9-554D-848E-9AFD9A73EF03}" type="datetime1">
              <a:rPr kumimoji="1" lang="en-US" altLang="zh-CN" smtClean="0"/>
              <a:t>5/20/2025</a:t>
            </a:fld>
            <a:endParaRPr kumimoji="1"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3003433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kumimoji="1" lang="zh-CN" altLang="en-US"/>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F481B30A-BB56-0B4E-BB12-E1D1A45A4EE4}" type="datetime1">
              <a:rPr kumimoji="1" lang="en-US" altLang="zh-CN" smtClean="0"/>
              <a:t>5/20/2025</a:t>
            </a:fld>
            <a:endParaRPr kumimoji="1"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3512353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kumimoji="1"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C3E353DC-3435-C348-A5A5-53492062D91A}" type="datetime1">
              <a:rPr kumimoji="1" lang="en-US" altLang="zh-CN" smtClean="0"/>
              <a:t>5/20/2025</a:t>
            </a:fld>
            <a:endParaRPr kumimoji="1"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2587382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a:lstStyle/>
          <a:p>
            <a:r>
              <a:rPr kumimoji="1" lang="zh-CN" altLang="en-US"/>
              <a:t>单击此处编辑母版标题样式</a:t>
            </a:r>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840610F1-5211-FB4D-A16F-C675BD1C65BD}" type="datetime1">
              <a:rPr kumimoji="1" lang="en-US" altLang="zh-CN" smtClean="0"/>
              <a:t>5/20/2025</a:t>
            </a:fld>
            <a:endParaRPr kumimoji="1"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2763200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_v3">
    <p:spTree>
      <p:nvGrpSpPr>
        <p:cNvPr id="1" name=""/>
        <p:cNvGrpSpPr/>
        <p:nvPr/>
      </p:nvGrpSpPr>
      <p:grpSpPr>
        <a:xfrm>
          <a:off x="0" y="0"/>
          <a:ext cx="0" cy="0"/>
          <a:chOff x="0" y="0"/>
          <a:chExt cx="0" cy="0"/>
        </a:xfrm>
      </p:grpSpPr>
      <p:sp>
        <p:nvSpPr>
          <p:cNvPr id="17" name="Rechteck 16"/>
          <p:cNvSpPr/>
          <p:nvPr userDrawn="1"/>
        </p:nvSpPr>
        <p:spPr bwMode="auto">
          <a:xfrm>
            <a:off x="-1" y="0"/>
            <a:ext cx="9144001" cy="2819142"/>
          </a:xfrm>
          <a:prstGeom prst="rect">
            <a:avLst/>
          </a:prstGeom>
          <a:solidFill>
            <a:schemeClr val="bg1"/>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45" name="Rechteck 15"/>
          <p:cNvSpPr/>
          <p:nvPr userDrawn="1"/>
        </p:nvSpPr>
        <p:spPr bwMode="auto">
          <a:xfrm>
            <a:off x="3" y="3822676"/>
            <a:ext cx="9143999" cy="1320825"/>
          </a:xfrm>
          <a:prstGeom prst="rect">
            <a:avLst/>
          </a:prstGeom>
          <a:solidFill>
            <a:srgbClr val="A1D2EE"/>
          </a:solidFill>
          <a:ln>
            <a:noFill/>
          </a:ln>
          <a:effectLst/>
        </p:spPr>
        <p:txBody>
          <a:bodyPr rot="0" spcFirstLastPara="0" vertOverflow="overflow" horzOverflow="overflow" vert="horz" wrap="square" lIns="60577" tIns="60577" rIns="60577" bIns="60577" numCol="1" spcCol="0" rtlCol="0" fromWordArt="0" anchor="t" anchorCtr="0" forceAA="0" compatLnSpc="1">
            <a:prstTxWarp prst="textNoShape">
              <a:avLst/>
            </a:prstTxWarp>
            <a:noAutofit/>
          </a:bodyPr>
          <a:lstStyle/>
          <a:p>
            <a:pPr marL="100967" marR="0" indent="-100967" algn="l" defTabSz="512910" rtl="0" eaLnBrk="1" fontAlgn="base" latinLnBrk="0" hangingPunct="1">
              <a:lnSpc>
                <a:spcPct val="100000"/>
              </a:lnSpc>
              <a:spcBef>
                <a:spcPts val="673"/>
              </a:spcBef>
              <a:spcAft>
                <a:spcPct val="0"/>
              </a:spcAft>
              <a:buClr>
                <a:srgbClr val="F11A29"/>
              </a:buClr>
              <a:buSzTx/>
              <a:buFont typeface="Wingdings" pitchFamily="2" charset="2"/>
              <a:buChar char="§"/>
              <a:tabLst/>
            </a:pPr>
            <a:endParaRPr kumimoji="0" lang="en-US" sz="1010" b="0" i="0" u="none" strike="noStrike" kern="0" cap="none" spc="0" normalizeH="0" baseline="0" noProof="0" dirty="0">
              <a:ln>
                <a:noFill/>
              </a:ln>
              <a:solidFill>
                <a:schemeClr val="tx1"/>
              </a:solidFill>
              <a:effectLst/>
              <a:uLnTx/>
              <a:uFillTx/>
              <a:latin typeface="Arial"/>
              <a:ea typeface="+mn-ea"/>
              <a:cs typeface="+mn-cs"/>
            </a:endParaRPr>
          </a:p>
        </p:txBody>
      </p:sp>
      <p:sp>
        <p:nvSpPr>
          <p:cNvPr id="87" name="Textplatzhalter 46"/>
          <p:cNvSpPr>
            <a:spLocks noGrp="1"/>
          </p:cNvSpPr>
          <p:nvPr>
            <p:ph type="body" sz="quarter" idx="11" hasCustomPrompt="1"/>
          </p:nvPr>
        </p:nvSpPr>
        <p:spPr>
          <a:xfrm>
            <a:off x="340816" y="3286322"/>
            <a:ext cx="8437520" cy="369332"/>
          </a:xfrm>
          <a:prstGeom prst="rect">
            <a:avLst/>
          </a:prstGeom>
        </p:spPr>
        <p:txBody>
          <a:bodyPr wrap="square" lIns="0" tIns="0" rIns="0" bIns="0" anchor="t">
            <a:spAutoFit/>
          </a:bodyPr>
          <a:lstStyle>
            <a:lvl1pPr marL="0" indent="0" algn="l">
              <a:spcBef>
                <a:spcPts val="673"/>
              </a:spcBef>
              <a:buNone/>
              <a:defRPr sz="2400" b="1">
                <a:solidFill>
                  <a:schemeClr val="tx1"/>
                </a:solidFill>
              </a:defRPr>
            </a:lvl1pPr>
          </a:lstStyle>
          <a:p>
            <a:pPr lvl="0"/>
            <a:r>
              <a:rPr lang="en-US" noProof="0" dirty="0"/>
              <a:t>Presentation title in Arial 32 pt., bold</a:t>
            </a:r>
          </a:p>
        </p:txBody>
      </p:sp>
      <p:sp>
        <p:nvSpPr>
          <p:cNvPr id="88" name="Textplatzhalter 46"/>
          <p:cNvSpPr>
            <a:spLocks noGrp="1"/>
          </p:cNvSpPr>
          <p:nvPr>
            <p:ph type="body" sz="quarter" idx="12" hasCustomPrompt="1"/>
          </p:nvPr>
        </p:nvSpPr>
        <p:spPr>
          <a:xfrm>
            <a:off x="355083" y="3822677"/>
            <a:ext cx="6736814" cy="230833"/>
          </a:xfrm>
          <a:prstGeom prst="rect">
            <a:avLst/>
          </a:prstGeom>
        </p:spPr>
        <p:txBody>
          <a:bodyPr lIns="0" tIns="0" rIns="0" bIns="0" anchor="ctr">
            <a:spAutoFit/>
          </a:bodyPr>
          <a:lstStyle>
            <a:lvl1pPr marL="0" indent="0" algn="l">
              <a:spcBef>
                <a:spcPts val="673"/>
              </a:spcBef>
              <a:buNone/>
              <a:defRPr sz="1500" b="0">
                <a:solidFill>
                  <a:schemeClr val="tx1"/>
                </a:solidFill>
              </a:defRPr>
            </a:lvl1pPr>
          </a:lstStyle>
          <a:p>
            <a:pPr lvl="0"/>
            <a:r>
              <a:rPr lang="en-US" noProof="0" dirty="0"/>
              <a:t>Subtitle in Arial 20 pt.</a:t>
            </a:r>
          </a:p>
        </p:txBody>
      </p:sp>
      <p:sp>
        <p:nvSpPr>
          <p:cNvPr id="89" name="Textplatzhalter 46"/>
          <p:cNvSpPr>
            <a:spLocks noGrp="1"/>
          </p:cNvSpPr>
          <p:nvPr>
            <p:ph type="body" sz="quarter" idx="13" hasCustomPrompt="1"/>
          </p:nvPr>
        </p:nvSpPr>
        <p:spPr>
          <a:xfrm>
            <a:off x="355082" y="4456930"/>
            <a:ext cx="5707650" cy="138499"/>
          </a:xfrm>
          <a:prstGeom prst="rect">
            <a:avLst/>
          </a:prstGeom>
        </p:spPr>
        <p:txBody>
          <a:bodyPr lIns="0" tIns="0" rIns="0" bIns="0" anchor="ctr">
            <a:spAutoFit/>
          </a:bodyPr>
          <a:lstStyle>
            <a:lvl1pPr marL="0" indent="0" algn="l">
              <a:spcBef>
                <a:spcPts val="900"/>
              </a:spcBef>
              <a:buClr>
                <a:srgbClr val="0063AC"/>
              </a:buClr>
              <a:buFont typeface="Wingdings" pitchFamily="2" charset="2"/>
              <a:buNone/>
              <a:defRPr sz="900" b="0" baseline="0">
                <a:solidFill>
                  <a:schemeClr val="tx1"/>
                </a:solidFill>
              </a:defRPr>
            </a:lvl1pPr>
          </a:lstStyle>
          <a:p>
            <a:pPr>
              <a:spcBef>
                <a:spcPts val="1200"/>
              </a:spcBef>
              <a:buClr>
                <a:srgbClr val="0063AC"/>
              </a:buClr>
              <a:buFont typeface="Wingdings" pitchFamily="2" charset="2"/>
              <a:buNone/>
              <a:defRPr/>
            </a:pPr>
            <a:r>
              <a:rPr lang="en-US" kern="0" noProof="0" dirty="0">
                <a:solidFill>
                  <a:srgbClr val="FFFFFF"/>
                </a:solidFill>
                <a:latin typeface="+mn-lt"/>
                <a:cs typeface="Arial" charset="0"/>
              </a:rPr>
              <a:t>Introduction of the speaker</a:t>
            </a:r>
          </a:p>
        </p:txBody>
      </p:sp>
      <p:sp>
        <p:nvSpPr>
          <p:cNvPr id="3" name="Textplatzhalter 2"/>
          <p:cNvSpPr>
            <a:spLocks noGrp="1"/>
          </p:cNvSpPr>
          <p:nvPr>
            <p:ph type="body" sz="quarter" idx="14" hasCustomPrompt="1"/>
          </p:nvPr>
        </p:nvSpPr>
        <p:spPr>
          <a:xfrm>
            <a:off x="355082" y="4712751"/>
            <a:ext cx="5707650" cy="138499"/>
          </a:xfrm>
          <a:prstGeom prst="rect">
            <a:avLst/>
          </a:prstGeom>
        </p:spPr>
        <p:txBody>
          <a:bodyPr lIns="0" tIns="0" rIns="0" bIns="0" anchor="ctr" anchorCtr="0">
            <a:spAutoFit/>
          </a:bodyPr>
          <a:lstStyle>
            <a:lvl1pPr marL="0" indent="0">
              <a:spcBef>
                <a:spcPts val="900"/>
              </a:spcBef>
              <a:buClr>
                <a:srgbClr val="0063AC"/>
              </a:buClr>
              <a:buFont typeface="Wingdings" pitchFamily="2" charset="2"/>
              <a:buNone/>
              <a:defRPr lang="de-DE" sz="900" b="0" kern="0" baseline="0">
                <a:solidFill>
                  <a:schemeClr val="tx1"/>
                </a:solidFill>
                <a:latin typeface="+mn-lt"/>
                <a:ea typeface="+mn-ea"/>
                <a:cs typeface="Arial" charset="0"/>
              </a:defRPr>
            </a:lvl1pPr>
          </a:lstStyle>
          <a:p>
            <a:pPr>
              <a:spcBef>
                <a:spcPts val="1200"/>
              </a:spcBef>
              <a:buClr>
                <a:srgbClr val="0063AC"/>
              </a:buClr>
              <a:buFont typeface="Wingdings" pitchFamily="2" charset="2"/>
              <a:buNone/>
              <a:defRPr/>
            </a:pPr>
            <a:r>
              <a:rPr lang="en-US" kern="0" noProof="0" dirty="0">
                <a:solidFill>
                  <a:srgbClr val="FFFFFF"/>
                </a:solidFill>
                <a:latin typeface="+mn-lt"/>
                <a:cs typeface="Arial" charset="0"/>
              </a:rPr>
              <a:t>Place, date, et cetera in Arial 12 pt.</a:t>
            </a:r>
          </a:p>
        </p:txBody>
      </p:sp>
      <p:sp>
        <p:nvSpPr>
          <p:cNvPr id="5" name="Fußzeilenplatzhalter 4"/>
          <p:cNvSpPr>
            <a:spLocks noGrp="1"/>
          </p:cNvSpPr>
          <p:nvPr>
            <p:ph type="ftr" sz="quarter" idx="16"/>
          </p:nvPr>
        </p:nvSpPr>
        <p:spPr/>
        <p:txBody>
          <a:bodyPr/>
          <a:lstStyle>
            <a:lvl1pPr>
              <a:defRPr>
                <a:solidFill>
                  <a:schemeClr val="tx1"/>
                </a:solidFill>
              </a:defRPr>
            </a:lvl1pPr>
          </a:lstStyle>
          <a:p>
            <a:endParaRPr lang="en-US" dirty="0"/>
          </a:p>
        </p:txBody>
      </p:sp>
      <p:pic>
        <p:nvPicPr>
          <p:cNvPr id="13" name="Picture 3">
            <a:extLst>
              <a:ext uri="{FF2B5EF4-FFF2-40B4-BE49-F238E27FC236}">
                <a16:creationId xmlns:a16="http://schemas.microsoft.com/office/drawing/2014/main" id="{3060E943-14CB-4E2B-8913-7A6C29312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53200" y="285750"/>
            <a:ext cx="2419350"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5228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pter_Slide">
    <p:spTree>
      <p:nvGrpSpPr>
        <p:cNvPr id="1" name=""/>
        <p:cNvGrpSpPr/>
        <p:nvPr/>
      </p:nvGrpSpPr>
      <p:grpSpPr>
        <a:xfrm>
          <a:off x="0" y="0"/>
          <a:ext cx="0" cy="0"/>
          <a:chOff x="0" y="0"/>
          <a:chExt cx="0" cy="0"/>
        </a:xfrm>
      </p:grpSpPr>
      <p:sp>
        <p:nvSpPr>
          <p:cNvPr id="5" name="Rechteck 4"/>
          <p:cNvSpPr/>
          <p:nvPr userDrawn="1"/>
        </p:nvSpPr>
        <p:spPr bwMode="auto">
          <a:xfrm>
            <a:off x="1" y="0"/>
            <a:ext cx="9144000" cy="5143500"/>
          </a:xfrm>
          <a:prstGeom prst="rect">
            <a:avLst/>
          </a:prstGeom>
          <a:solidFill>
            <a:schemeClr val="bg1"/>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49" name="Textplatzhalter 43"/>
          <p:cNvSpPr>
            <a:spLocks noGrp="1"/>
          </p:cNvSpPr>
          <p:nvPr>
            <p:ph type="body" sz="quarter" idx="10" hasCustomPrompt="1"/>
          </p:nvPr>
        </p:nvSpPr>
        <p:spPr>
          <a:xfrm>
            <a:off x="362624" y="1430731"/>
            <a:ext cx="6114377" cy="1382048"/>
          </a:xfrm>
          <a:prstGeom prst="rect">
            <a:avLst/>
          </a:prstGeom>
        </p:spPr>
        <p:txBody>
          <a:bodyPr lIns="0" tIns="0" rIns="0" bIns="0" anchor="ctr"/>
          <a:lstStyle>
            <a:lvl1pPr marL="0" indent="0" algn="l">
              <a:lnSpc>
                <a:spcPts val="3702"/>
              </a:lnSpc>
              <a:spcBef>
                <a:spcPts val="0"/>
              </a:spcBef>
              <a:spcAft>
                <a:spcPts val="337"/>
              </a:spcAft>
              <a:buNone/>
              <a:defRPr sz="4500" b="1" baseline="0"/>
            </a:lvl1pPr>
            <a:lvl2pPr marL="106614" indent="0">
              <a:buNone/>
              <a:defRPr sz="3365"/>
            </a:lvl2pPr>
            <a:lvl3pPr marL="214172" indent="0">
              <a:buNone/>
              <a:defRPr sz="3365"/>
            </a:lvl3pPr>
            <a:lvl4pPr marL="321728" indent="0">
              <a:buNone/>
              <a:defRPr sz="3365"/>
            </a:lvl4pPr>
            <a:lvl5pPr marL="428342" indent="0">
              <a:buNone/>
              <a:defRPr sz="3365"/>
            </a:lvl5pPr>
          </a:lstStyle>
          <a:p>
            <a:pPr lvl="0"/>
            <a:r>
              <a:rPr lang="en-US" noProof="0" dirty="0"/>
              <a:t>Chapter Slide</a:t>
            </a:r>
          </a:p>
          <a:p>
            <a:pPr lvl="0"/>
            <a:r>
              <a:rPr lang="en-US" noProof="0" dirty="0"/>
              <a:t>Arial 60 pt., bold</a:t>
            </a:r>
          </a:p>
        </p:txBody>
      </p:sp>
      <p:sp>
        <p:nvSpPr>
          <p:cNvPr id="50" name="Textplatzhalter 46"/>
          <p:cNvSpPr>
            <a:spLocks noGrp="1"/>
          </p:cNvSpPr>
          <p:nvPr>
            <p:ph type="body" sz="quarter" idx="11" hasCustomPrompt="1"/>
          </p:nvPr>
        </p:nvSpPr>
        <p:spPr>
          <a:xfrm>
            <a:off x="362624" y="2903016"/>
            <a:ext cx="5004172" cy="217280"/>
          </a:xfrm>
          <a:prstGeom prst="rect">
            <a:avLst/>
          </a:prstGeom>
        </p:spPr>
        <p:txBody>
          <a:bodyPr lIns="0" tIns="0" rIns="0" bIns="0" anchor="ctr"/>
          <a:lstStyle>
            <a:lvl1pPr marL="0" indent="0" algn="l">
              <a:spcBef>
                <a:spcPts val="673"/>
              </a:spcBef>
              <a:buNone/>
              <a:defRPr sz="1350" b="1"/>
            </a:lvl1pPr>
          </a:lstStyle>
          <a:p>
            <a:pPr lvl="0"/>
            <a:r>
              <a:rPr lang="en-US" noProof="0" dirty="0"/>
              <a:t>Chapter description, Arial 18 pt., bold</a:t>
            </a:r>
          </a:p>
        </p:txBody>
      </p:sp>
      <p:sp>
        <p:nvSpPr>
          <p:cNvPr id="2" name="Footer Placeholder 1"/>
          <p:cNvSpPr>
            <a:spLocks noGrp="1"/>
          </p:cNvSpPr>
          <p:nvPr>
            <p:ph type="ftr" sz="quarter" idx="12"/>
          </p:nvPr>
        </p:nvSpPr>
        <p:spPr/>
        <p:txBody>
          <a:bodyPr/>
          <a:lstStyle/>
          <a:p>
            <a:endParaRPr lang="en-US"/>
          </a:p>
        </p:txBody>
      </p:sp>
      <p:pic>
        <p:nvPicPr>
          <p:cNvPr id="9" name="Picture 3">
            <a:extLst>
              <a:ext uri="{FF2B5EF4-FFF2-40B4-BE49-F238E27FC236}">
                <a16:creationId xmlns:a16="http://schemas.microsoft.com/office/drawing/2014/main" id="{0697277F-C135-4C59-B706-6E58B375926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53200" y="285750"/>
            <a:ext cx="2419350"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0561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_v1">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lgn="l" rtl="0" fontAlgn="base">
              <a:lnSpc>
                <a:spcPct val="100000"/>
              </a:lnSpc>
              <a:spcBef>
                <a:spcPts val="0"/>
              </a:spcBef>
              <a:spcAft>
                <a:spcPct val="0"/>
              </a:spcAft>
              <a:buFont typeface="Arial" panose="020B0604020202020204" pitchFamily="34" charset="0"/>
              <a:buNone/>
              <a:defRPr lang="de-DE" sz="2100" b="1" kern="0" dirty="0" smtClean="0">
                <a:solidFill>
                  <a:srgbClr val="0066B3"/>
                </a:solidFill>
                <a:latin typeface="Arial" charset="0"/>
                <a:ea typeface="+mn-ea"/>
                <a:cs typeface="Arial" charset="0"/>
              </a:defRPr>
            </a:lvl1pPr>
            <a:lvl2pPr algn="l" rtl="0" fontAlgn="base">
              <a:lnSpc>
                <a:spcPts val="2017"/>
              </a:lnSpc>
              <a:spcBef>
                <a:spcPts val="673"/>
              </a:spcBef>
              <a:spcAft>
                <a:spcPct val="0"/>
              </a:spcAft>
              <a:defRPr lang="de-DE" sz="1795" b="1" kern="0" dirty="0" smtClean="0">
                <a:solidFill>
                  <a:srgbClr val="1A1A18"/>
                </a:solidFill>
                <a:latin typeface="Arial" charset="0"/>
                <a:ea typeface="+mn-ea"/>
                <a:cs typeface="Arial" charset="0"/>
              </a:defRPr>
            </a:lvl2pPr>
            <a:lvl3pPr algn="l" rtl="0" fontAlgn="base">
              <a:lnSpc>
                <a:spcPts val="2017"/>
              </a:lnSpc>
              <a:spcBef>
                <a:spcPts val="673"/>
              </a:spcBef>
              <a:spcAft>
                <a:spcPct val="0"/>
              </a:spcAft>
              <a:defRPr lang="de-DE" sz="1795" b="1" kern="0" dirty="0" smtClean="0">
                <a:solidFill>
                  <a:srgbClr val="1A1A18"/>
                </a:solidFill>
                <a:latin typeface="Arial" charset="0"/>
                <a:ea typeface="+mn-ea"/>
                <a:cs typeface="Arial" charset="0"/>
              </a:defRPr>
            </a:lvl3pPr>
            <a:lvl4pPr algn="l" rtl="0" fontAlgn="base">
              <a:lnSpc>
                <a:spcPts val="2017"/>
              </a:lnSpc>
              <a:spcBef>
                <a:spcPts val="673"/>
              </a:spcBef>
              <a:spcAft>
                <a:spcPct val="0"/>
              </a:spcAft>
              <a:defRPr lang="de-DE" sz="1795" b="1" kern="0" dirty="0" smtClean="0">
                <a:solidFill>
                  <a:srgbClr val="1A1A18"/>
                </a:solidFill>
                <a:latin typeface="Arial" charset="0"/>
                <a:ea typeface="+mn-ea"/>
                <a:cs typeface="Arial" charset="0"/>
              </a:defRPr>
            </a:lvl4pPr>
            <a:lvl5pPr algn="l" rtl="0" fontAlgn="base">
              <a:lnSpc>
                <a:spcPts val="2017"/>
              </a:lnSpc>
              <a:spcBef>
                <a:spcPts val="673"/>
              </a:spcBef>
              <a:spcAft>
                <a:spcPct val="0"/>
              </a:spcAft>
              <a:defRPr lang="en-US" sz="1795" b="1" kern="0" dirty="0">
                <a:solidFill>
                  <a:srgbClr val="1A1A18"/>
                </a:solidFill>
                <a:latin typeface="Arial" charset="0"/>
                <a:ea typeface="+mn-ea"/>
                <a:cs typeface="Arial" charset="0"/>
              </a:defRPr>
            </a:lvl5pPr>
          </a:lstStyle>
          <a:p>
            <a:pPr lvl="0"/>
            <a:r>
              <a:rPr lang="en-US" noProof="0" dirty="0"/>
              <a:t>Headline, 28 pt.</a:t>
            </a:r>
          </a:p>
        </p:txBody>
      </p:sp>
      <p:sp>
        <p:nvSpPr>
          <p:cNvPr id="2" name="Datumsplatzhalter 1"/>
          <p:cNvSpPr>
            <a:spLocks noGrp="1"/>
          </p:cNvSpPr>
          <p:nvPr>
            <p:ph type="dt" sz="half" idx="13"/>
          </p:nvPr>
        </p:nvSpPr>
        <p:spPr/>
        <p:txBody>
          <a:bodyPr/>
          <a:lstStyle/>
          <a:p>
            <a:endParaRPr lang="en-US" noProof="0" dirty="0"/>
          </a:p>
        </p:txBody>
      </p:sp>
      <p:sp>
        <p:nvSpPr>
          <p:cNvPr id="3" name="Fußzeilenplatzhalter 2"/>
          <p:cNvSpPr>
            <a:spLocks noGrp="1"/>
          </p:cNvSpPr>
          <p:nvPr>
            <p:ph type="ftr" sz="quarter" idx="14"/>
          </p:nvPr>
        </p:nvSpPr>
        <p:spPr/>
        <p:txBody>
          <a:bodyPr/>
          <a:lstStyle/>
          <a:p>
            <a:endParaRPr lang="en-US" noProof="0" dirty="0"/>
          </a:p>
        </p:txBody>
      </p:sp>
      <p:sp>
        <p:nvSpPr>
          <p:cNvPr id="5" name="Foliennummernplatzhalter 4"/>
          <p:cNvSpPr>
            <a:spLocks noGrp="1"/>
          </p:cNvSpPr>
          <p:nvPr>
            <p:ph type="sldNum" sz="quarter" idx="15"/>
          </p:nvPr>
        </p:nvSpPr>
        <p:spPr/>
        <p:txBody>
          <a:bodyPr/>
          <a:lstStyle/>
          <a:p>
            <a:fld id="{87F334AE-4EAC-4C2D-A638-92A76F09FCC4}" type="slidenum">
              <a:rPr lang="en-US" noProof="0" smtClean="0"/>
              <a:pPr/>
              <a:t>‹#›</a:t>
            </a:fld>
            <a:endParaRPr lang="en-US" noProof="0" dirty="0"/>
          </a:p>
        </p:txBody>
      </p:sp>
      <p:sp>
        <p:nvSpPr>
          <p:cNvPr id="4" name="Rectangle 3">
            <a:extLst>
              <a:ext uri="{FF2B5EF4-FFF2-40B4-BE49-F238E27FC236}">
                <a16:creationId xmlns:a16="http://schemas.microsoft.com/office/drawing/2014/main" id="{7C7A0312-DAB8-4609-B0F9-ABBC95C8F045}"/>
              </a:ext>
            </a:extLst>
          </p:cNvPr>
          <p:cNvSpPr/>
          <p:nvPr userDrawn="1"/>
        </p:nvSpPr>
        <p:spPr bwMode="auto">
          <a:xfrm>
            <a:off x="0" y="4365266"/>
            <a:ext cx="9144000" cy="210312"/>
          </a:xfrm>
          <a:prstGeom prst="rect">
            <a:avLst/>
          </a:prstGeom>
          <a:solidFill>
            <a:srgbClr val="0066B3"/>
          </a:solidFill>
          <a:ln>
            <a:noFill/>
          </a:ln>
          <a:effectLst/>
        </p:spPr>
        <p:txBody>
          <a:bodyPr lIns="81000" tIns="81000" rIns="81000" bIns="81000" rtlCol="0" anchor="ctr"/>
          <a:lstStyle/>
          <a:p>
            <a:pPr algn="ctr">
              <a:spcBef>
                <a:spcPts val="900"/>
              </a:spcBef>
              <a:buClr>
                <a:srgbClr val="0063AC"/>
              </a:buClr>
              <a:buFont typeface="Wingdings" pitchFamily="2" charset="2"/>
              <a:buNone/>
            </a:pPr>
            <a:endParaRPr lang="en-US" sz="1350" b="1" kern="0" dirty="0">
              <a:solidFill>
                <a:schemeClr val="bg1"/>
              </a:solidFill>
              <a:latin typeface="Arial"/>
              <a:cs typeface="+mn-cs"/>
            </a:endParaRPr>
          </a:p>
        </p:txBody>
      </p:sp>
      <p:sp>
        <p:nvSpPr>
          <p:cNvPr id="11" name="Textplatzhalter 10">
            <a:extLst>
              <a:ext uri="{FF2B5EF4-FFF2-40B4-BE49-F238E27FC236}">
                <a16:creationId xmlns:a16="http://schemas.microsoft.com/office/drawing/2014/main" id="{B345A2C8-9B4D-48BD-8518-B0B11538D44E}"/>
              </a:ext>
            </a:extLst>
          </p:cNvPr>
          <p:cNvSpPr>
            <a:spLocks noGrp="1"/>
          </p:cNvSpPr>
          <p:nvPr>
            <p:ph type="body" sz="quarter" idx="12" hasCustomPrompt="1"/>
          </p:nvPr>
        </p:nvSpPr>
        <p:spPr>
          <a:xfrm>
            <a:off x="363794" y="1048410"/>
            <a:ext cx="6429057" cy="3041578"/>
          </a:xfrm>
          <a:prstGeom prst="rect">
            <a:avLst/>
          </a:prstGeom>
        </p:spPr>
        <p:txBody>
          <a:bodyPr lIns="0" tIns="180000"/>
          <a:lstStyle>
            <a:lvl1pPr marL="0" indent="0">
              <a:spcBef>
                <a:spcPts val="673"/>
              </a:spcBef>
              <a:spcAft>
                <a:spcPts val="0"/>
              </a:spcAft>
              <a:buFont typeface="+mj-lt"/>
              <a:buNone/>
              <a:defRPr sz="1200" baseline="0"/>
            </a:lvl1pPr>
            <a:lvl2pPr marL="302900" indent="-100967">
              <a:spcBef>
                <a:spcPts val="337"/>
              </a:spcBef>
              <a:spcAft>
                <a:spcPts val="0"/>
              </a:spcAft>
              <a:buClr>
                <a:srgbClr val="0066B3"/>
              </a:buClr>
              <a:buFont typeface="Symbol" panose="05050102010706020507" pitchFamily="18" charset="2"/>
              <a:buChar char="-"/>
              <a:defRPr sz="1200"/>
            </a:lvl2pPr>
            <a:lvl3pPr marL="403866" indent="-100967">
              <a:spcBef>
                <a:spcPts val="337"/>
              </a:spcBef>
              <a:spcAft>
                <a:spcPts val="0"/>
              </a:spcAft>
              <a:buClr>
                <a:srgbClr val="0066B3"/>
              </a:buClr>
              <a:buFont typeface="Arial" panose="020B0604020202020204" pitchFamily="34" charset="0"/>
              <a:buChar char="&gt;"/>
              <a:defRPr sz="1200"/>
            </a:lvl3pPr>
            <a:lvl4pPr marL="504833" indent="-100967">
              <a:spcBef>
                <a:spcPts val="337"/>
              </a:spcBef>
              <a:spcAft>
                <a:spcPts val="0"/>
              </a:spcAft>
              <a:buClr>
                <a:srgbClr val="0066B3"/>
              </a:buClr>
              <a:buFont typeface="Arial" panose="020B0604020202020204" pitchFamily="34" charset="0"/>
              <a:buChar char="•"/>
              <a:defRPr sz="1200" baseline="0"/>
            </a:lvl4pPr>
            <a:lvl5pPr marL="807732" indent="-161546">
              <a:spcBef>
                <a:spcPts val="168"/>
              </a:spcBef>
              <a:spcAft>
                <a:spcPts val="337"/>
              </a:spcAft>
              <a:buClr>
                <a:srgbClr val="0066B3"/>
              </a:buClr>
              <a:buFont typeface="Wingdings" panose="05000000000000000000" pitchFamily="2" charset="2"/>
              <a:buChar char="§"/>
              <a:defRPr sz="1200" baseline="0"/>
            </a:lvl5pPr>
          </a:lstStyle>
          <a:p>
            <a:pPr lvl="0"/>
            <a:r>
              <a:rPr lang="en-US" noProof="0" dirty="0"/>
              <a:t>01. Issue 1 in Arial 16 pt.</a:t>
            </a:r>
          </a:p>
          <a:p>
            <a:pPr lvl="1"/>
            <a:r>
              <a:rPr lang="en-US" noProof="0" dirty="0"/>
              <a:t>Second level in Arial 16 pt.</a:t>
            </a:r>
          </a:p>
          <a:p>
            <a:pPr lvl="2"/>
            <a:r>
              <a:rPr lang="en-US" noProof="0" dirty="0"/>
              <a:t>Third level in Arial 16 pt.</a:t>
            </a:r>
          </a:p>
          <a:p>
            <a:pPr lvl="3"/>
            <a:r>
              <a:rPr lang="en-US" noProof="0" dirty="0"/>
              <a:t>Fourth level in Arial 16 pt.</a:t>
            </a:r>
          </a:p>
          <a:p>
            <a:pPr lvl="4"/>
            <a:r>
              <a:rPr lang="en-US" noProof="0" dirty="0"/>
              <a:t>Fifth level in Arial 16pt.</a:t>
            </a:r>
          </a:p>
        </p:txBody>
      </p:sp>
      <p:sp>
        <p:nvSpPr>
          <p:cNvPr id="15" name="Rectangle 14">
            <a:extLst>
              <a:ext uri="{FF2B5EF4-FFF2-40B4-BE49-F238E27FC236}">
                <a16:creationId xmlns:a16="http://schemas.microsoft.com/office/drawing/2014/main" id="{C44DE70D-F618-4052-B13D-C0F31B8924E0}"/>
              </a:ext>
            </a:extLst>
          </p:cNvPr>
          <p:cNvSpPr/>
          <p:nvPr userDrawn="1"/>
        </p:nvSpPr>
        <p:spPr bwMode="auto">
          <a:xfrm>
            <a:off x="0" y="4575578"/>
            <a:ext cx="9144000" cy="210312"/>
          </a:xfrm>
          <a:prstGeom prst="rect">
            <a:avLst/>
          </a:prstGeom>
          <a:solidFill>
            <a:srgbClr val="ED1C24"/>
          </a:solidFill>
          <a:ln>
            <a:noFill/>
          </a:ln>
          <a:effectLst/>
        </p:spPr>
        <p:txBody>
          <a:bodyPr lIns="81000" tIns="81000" rIns="81000" bIns="81000" rtlCol="0" anchor="ctr"/>
          <a:lstStyle/>
          <a:p>
            <a:pPr algn="ctr">
              <a:spcBef>
                <a:spcPts val="900"/>
              </a:spcBef>
              <a:buClr>
                <a:srgbClr val="0063AC"/>
              </a:buClr>
              <a:buFont typeface="Wingdings" pitchFamily="2" charset="2"/>
              <a:buNone/>
            </a:pPr>
            <a:endParaRPr lang="en-US" sz="1350" b="1" kern="0" dirty="0">
              <a:solidFill>
                <a:schemeClr val="bg1"/>
              </a:solidFill>
              <a:latin typeface="Arial"/>
              <a:cs typeface="+mn-cs"/>
            </a:endParaRPr>
          </a:p>
        </p:txBody>
      </p:sp>
    </p:spTree>
    <p:extLst>
      <p:ext uri="{BB962C8B-B14F-4D97-AF65-F5344CB8AC3E}">
        <p14:creationId xmlns:p14="http://schemas.microsoft.com/office/powerpoint/2010/main" val="2397165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_v2">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solidFill>
                  <a:srgbClr val="0066B3"/>
                </a:solidFill>
                <a:latin typeface="Arial" charset="0"/>
                <a:cs typeface="Arial" charset="0"/>
              </a:defRPr>
            </a:lvl1pPr>
          </a:lstStyle>
          <a:p>
            <a:pPr marL="106613" lvl="0" indent="-106613">
              <a:lnSpc>
                <a:spcPct val="100000"/>
              </a:lnSpc>
              <a:spcBef>
                <a:spcPts val="0"/>
              </a:spcBef>
            </a:pPr>
            <a:r>
              <a:rPr lang="en-US" noProof="0" dirty="0"/>
              <a:t>Headline, 28 pt.</a:t>
            </a:r>
          </a:p>
        </p:txBody>
      </p:sp>
      <p:sp>
        <p:nvSpPr>
          <p:cNvPr id="8" name="Datumsplatzhalter 7"/>
          <p:cNvSpPr>
            <a:spLocks noGrp="1"/>
          </p:cNvSpPr>
          <p:nvPr>
            <p:ph type="dt" sz="half" idx="13"/>
          </p:nvPr>
        </p:nvSpPr>
        <p:spPr/>
        <p:txBody>
          <a:bodyPr/>
          <a:lstStyle/>
          <a:p>
            <a:endParaRPr lang="en-US" noProof="0" dirty="0"/>
          </a:p>
        </p:txBody>
      </p:sp>
      <p:sp>
        <p:nvSpPr>
          <p:cNvPr id="15" name="Fußzeilenplatzhalter 14"/>
          <p:cNvSpPr>
            <a:spLocks noGrp="1"/>
          </p:cNvSpPr>
          <p:nvPr>
            <p:ph type="ftr" sz="quarter" idx="14"/>
          </p:nvPr>
        </p:nvSpPr>
        <p:spPr/>
        <p:txBody>
          <a:bodyPr/>
          <a:lstStyle/>
          <a:p>
            <a:endParaRPr lang="en-US" noProof="0" dirty="0"/>
          </a:p>
        </p:txBody>
      </p:sp>
      <p:sp>
        <p:nvSpPr>
          <p:cNvPr id="16" name="Foliennummernplatzhalter 15"/>
          <p:cNvSpPr>
            <a:spLocks noGrp="1"/>
          </p:cNvSpPr>
          <p:nvPr>
            <p:ph type="sldNum" sz="quarter" idx="15"/>
          </p:nvPr>
        </p:nvSpPr>
        <p:spPr/>
        <p:txBody>
          <a:bodyPr/>
          <a:lstStyle/>
          <a:p>
            <a:fld id="{87F334AE-4EAC-4C2D-A638-92A76F09FCC4}" type="slidenum">
              <a:rPr lang="en-US" noProof="0" smtClean="0"/>
              <a:pPr/>
              <a:t>‹#›</a:t>
            </a:fld>
            <a:endParaRPr lang="en-US" noProof="0" dirty="0"/>
          </a:p>
        </p:txBody>
      </p:sp>
      <p:sp>
        <p:nvSpPr>
          <p:cNvPr id="18" name="Textplatzhalter 10">
            <a:extLst>
              <a:ext uri="{FF2B5EF4-FFF2-40B4-BE49-F238E27FC236}">
                <a16:creationId xmlns:a16="http://schemas.microsoft.com/office/drawing/2014/main" id="{5A29BBAD-F63E-42B8-8E47-32FB072A9214}"/>
              </a:ext>
            </a:extLst>
          </p:cNvPr>
          <p:cNvSpPr>
            <a:spLocks noGrp="1"/>
          </p:cNvSpPr>
          <p:nvPr>
            <p:ph type="body" sz="quarter" idx="12" hasCustomPrompt="1"/>
          </p:nvPr>
        </p:nvSpPr>
        <p:spPr>
          <a:xfrm>
            <a:off x="363794" y="1048410"/>
            <a:ext cx="6429057" cy="3041578"/>
          </a:xfrm>
          <a:prstGeom prst="rect">
            <a:avLst/>
          </a:prstGeom>
        </p:spPr>
        <p:txBody>
          <a:bodyPr lIns="0" tIns="180000"/>
          <a:lstStyle>
            <a:lvl1pPr marL="0" indent="0">
              <a:spcBef>
                <a:spcPts val="673"/>
              </a:spcBef>
              <a:spcAft>
                <a:spcPts val="0"/>
              </a:spcAft>
              <a:buFont typeface="+mj-lt"/>
              <a:buNone/>
              <a:defRPr sz="1200" baseline="0"/>
            </a:lvl1pPr>
            <a:lvl2pPr marL="302900" indent="-100967">
              <a:spcBef>
                <a:spcPts val="337"/>
              </a:spcBef>
              <a:spcAft>
                <a:spcPts val="0"/>
              </a:spcAft>
              <a:buClr>
                <a:srgbClr val="0066B3"/>
              </a:buClr>
              <a:buFont typeface="Symbol" panose="05050102010706020507" pitchFamily="18" charset="2"/>
              <a:buChar char="-"/>
              <a:defRPr sz="1200"/>
            </a:lvl2pPr>
            <a:lvl3pPr marL="403866" indent="-100967">
              <a:spcBef>
                <a:spcPts val="337"/>
              </a:spcBef>
              <a:spcAft>
                <a:spcPts val="0"/>
              </a:spcAft>
              <a:buClr>
                <a:srgbClr val="0066B3"/>
              </a:buClr>
              <a:buFont typeface="Arial" panose="020B0604020202020204" pitchFamily="34" charset="0"/>
              <a:buChar char="&gt;"/>
              <a:defRPr sz="1200"/>
            </a:lvl3pPr>
            <a:lvl4pPr marL="504833" indent="-100967">
              <a:spcBef>
                <a:spcPts val="337"/>
              </a:spcBef>
              <a:spcAft>
                <a:spcPts val="0"/>
              </a:spcAft>
              <a:buClr>
                <a:srgbClr val="0066B3"/>
              </a:buClr>
              <a:buFont typeface="Arial" panose="020B0604020202020204" pitchFamily="34" charset="0"/>
              <a:buChar char="•"/>
              <a:defRPr sz="1200" baseline="0"/>
            </a:lvl4pPr>
            <a:lvl5pPr marL="807732" indent="-161546">
              <a:spcBef>
                <a:spcPts val="168"/>
              </a:spcBef>
              <a:spcAft>
                <a:spcPts val="337"/>
              </a:spcAft>
              <a:buClr>
                <a:srgbClr val="0066B3"/>
              </a:buClr>
              <a:buFont typeface="Wingdings" panose="05000000000000000000" pitchFamily="2" charset="2"/>
              <a:buChar char="§"/>
              <a:defRPr sz="1200" baseline="0"/>
            </a:lvl5pPr>
          </a:lstStyle>
          <a:p>
            <a:pPr lvl="0"/>
            <a:r>
              <a:rPr lang="en-US" noProof="0" dirty="0"/>
              <a:t>01. Issue 1 in Arial 16 pt.</a:t>
            </a:r>
          </a:p>
          <a:p>
            <a:pPr lvl="1"/>
            <a:r>
              <a:rPr lang="en-US" noProof="0" dirty="0"/>
              <a:t>Second level in Arial 16 pt.</a:t>
            </a:r>
          </a:p>
          <a:p>
            <a:pPr lvl="2"/>
            <a:r>
              <a:rPr lang="en-US" noProof="0" dirty="0"/>
              <a:t>Third level in Arial 16 pt.</a:t>
            </a:r>
          </a:p>
          <a:p>
            <a:pPr lvl="3"/>
            <a:r>
              <a:rPr lang="en-US" noProof="0" dirty="0"/>
              <a:t>Fourth level in Arial 16 pt.</a:t>
            </a:r>
          </a:p>
          <a:p>
            <a:pPr lvl="4"/>
            <a:r>
              <a:rPr lang="en-US" noProof="0" dirty="0"/>
              <a:t>Fifth level in Arial 16pt.</a:t>
            </a:r>
          </a:p>
        </p:txBody>
      </p:sp>
      <p:sp>
        <p:nvSpPr>
          <p:cNvPr id="19" name="Rectangle 18">
            <a:extLst>
              <a:ext uri="{FF2B5EF4-FFF2-40B4-BE49-F238E27FC236}">
                <a16:creationId xmlns:a16="http://schemas.microsoft.com/office/drawing/2014/main" id="{1F2E2CF0-3E8B-438F-8AC9-1E15EADDA70C}"/>
              </a:ext>
            </a:extLst>
          </p:cNvPr>
          <p:cNvSpPr/>
          <p:nvPr userDrawn="1"/>
        </p:nvSpPr>
        <p:spPr bwMode="auto">
          <a:xfrm>
            <a:off x="0" y="4365266"/>
            <a:ext cx="9144000" cy="210312"/>
          </a:xfrm>
          <a:prstGeom prst="rect">
            <a:avLst/>
          </a:prstGeom>
          <a:solidFill>
            <a:srgbClr val="0066B3"/>
          </a:solidFill>
          <a:ln>
            <a:noFill/>
          </a:ln>
          <a:effectLst/>
        </p:spPr>
        <p:txBody>
          <a:bodyPr lIns="81000" tIns="81000" rIns="81000" bIns="81000" rtlCol="0" anchor="ctr"/>
          <a:lstStyle/>
          <a:p>
            <a:pPr algn="ctr">
              <a:spcBef>
                <a:spcPts val="900"/>
              </a:spcBef>
              <a:buClr>
                <a:srgbClr val="0063AC"/>
              </a:buClr>
              <a:buFont typeface="Wingdings" pitchFamily="2" charset="2"/>
              <a:buNone/>
            </a:pPr>
            <a:endParaRPr lang="en-US" sz="1350" b="1" kern="0" dirty="0">
              <a:solidFill>
                <a:schemeClr val="bg1"/>
              </a:solidFill>
              <a:latin typeface="Arial"/>
              <a:cs typeface="+mn-cs"/>
            </a:endParaRPr>
          </a:p>
        </p:txBody>
      </p:sp>
      <p:sp>
        <p:nvSpPr>
          <p:cNvPr id="20" name="Rectangle 19">
            <a:extLst>
              <a:ext uri="{FF2B5EF4-FFF2-40B4-BE49-F238E27FC236}">
                <a16:creationId xmlns:a16="http://schemas.microsoft.com/office/drawing/2014/main" id="{0F9356B5-B3EA-4CF8-B550-EEA7A3491517}"/>
              </a:ext>
            </a:extLst>
          </p:cNvPr>
          <p:cNvSpPr/>
          <p:nvPr userDrawn="1"/>
        </p:nvSpPr>
        <p:spPr bwMode="auto">
          <a:xfrm>
            <a:off x="0" y="4575578"/>
            <a:ext cx="9144000" cy="210312"/>
          </a:xfrm>
          <a:prstGeom prst="rect">
            <a:avLst/>
          </a:prstGeom>
          <a:solidFill>
            <a:srgbClr val="ED1C24"/>
          </a:solidFill>
          <a:ln>
            <a:noFill/>
          </a:ln>
          <a:effectLst/>
        </p:spPr>
        <p:txBody>
          <a:bodyPr lIns="81000" tIns="81000" rIns="81000" bIns="81000" rtlCol="0" anchor="ctr"/>
          <a:lstStyle/>
          <a:p>
            <a:pPr algn="ctr">
              <a:spcBef>
                <a:spcPts val="900"/>
              </a:spcBef>
              <a:buClr>
                <a:srgbClr val="0063AC"/>
              </a:buClr>
              <a:buFont typeface="Wingdings" pitchFamily="2" charset="2"/>
              <a:buNone/>
            </a:pPr>
            <a:endParaRPr lang="en-US" sz="1350" b="1" kern="0" dirty="0">
              <a:solidFill>
                <a:schemeClr val="bg1"/>
              </a:solidFill>
              <a:latin typeface="Arial"/>
              <a:cs typeface="+mn-cs"/>
            </a:endParaRPr>
          </a:p>
        </p:txBody>
      </p:sp>
    </p:spTree>
    <p:extLst>
      <p:ext uri="{BB962C8B-B14F-4D97-AF65-F5344CB8AC3E}">
        <p14:creationId xmlns:p14="http://schemas.microsoft.com/office/powerpoint/2010/main" val="1785242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mple_Text_Slide">
    <p:spTree>
      <p:nvGrpSpPr>
        <p:cNvPr id="1" name=""/>
        <p:cNvGrpSpPr/>
        <p:nvPr/>
      </p:nvGrpSpPr>
      <p:grpSpPr>
        <a:xfrm>
          <a:off x="0" y="0"/>
          <a:ext cx="0" cy="0"/>
          <a:chOff x="0" y="0"/>
          <a:chExt cx="0" cy="0"/>
        </a:xfrm>
      </p:grpSpPr>
      <p:sp>
        <p:nvSpPr>
          <p:cNvPr id="4" name="Datumsplatzhalter 3"/>
          <p:cNvSpPr>
            <a:spLocks noGrp="1"/>
          </p:cNvSpPr>
          <p:nvPr>
            <p:ph type="dt" sz="half" idx="17"/>
          </p:nvPr>
        </p:nvSpPr>
        <p:spPr/>
        <p:txBody>
          <a:bodyPr/>
          <a:lstStyle/>
          <a:p>
            <a:endParaRPr lang="en-US" noProof="0" dirty="0"/>
          </a:p>
        </p:txBody>
      </p:sp>
      <p:sp>
        <p:nvSpPr>
          <p:cNvPr id="5" name="Fußzeilenplatzhalter 4"/>
          <p:cNvSpPr>
            <a:spLocks noGrp="1"/>
          </p:cNvSpPr>
          <p:nvPr>
            <p:ph type="ftr" sz="quarter" idx="18"/>
          </p:nvPr>
        </p:nvSpPr>
        <p:spPr/>
        <p:txBody>
          <a:bodyPr/>
          <a:lstStyle/>
          <a:p>
            <a:endParaRPr lang="en-US" noProof="0" dirty="0"/>
          </a:p>
        </p:txBody>
      </p:sp>
      <p:sp>
        <p:nvSpPr>
          <p:cNvPr id="6" name="Foliennummernplatzhalter 5"/>
          <p:cNvSpPr>
            <a:spLocks noGrp="1"/>
          </p:cNvSpPr>
          <p:nvPr>
            <p:ph type="sldNum" sz="quarter" idx="19"/>
          </p:nvPr>
        </p:nvSpPr>
        <p:spPr/>
        <p:txBody>
          <a:bodyPr/>
          <a:lstStyle/>
          <a:p>
            <a:fld id="{87F334AE-4EAC-4C2D-A638-92A76F09FCC4}" type="slidenum">
              <a:rPr lang="en-US" noProof="0" smtClean="0"/>
              <a:pPr/>
              <a:t>‹#›</a:t>
            </a:fld>
            <a:endParaRPr lang="en-US" noProof="0" dirty="0"/>
          </a:p>
        </p:txBody>
      </p:sp>
      <p:sp>
        <p:nvSpPr>
          <p:cNvPr id="9" name="Rechteck 22">
            <a:extLst>
              <a:ext uri="{FF2B5EF4-FFF2-40B4-BE49-F238E27FC236}">
                <a16:creationId xmlns:a16="http://schemas.microsoft.com/office/drawing/2014/main" id="{B2568A00-8DD3-442C-BFA0-51AF03804703}"/>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0" name="Rechteck 22">
            <a:extLst>
              <a:ext uri="{FF2B5EF4-FFF2-40B4-BE49-F238E27FC236}">
                <a16:creationId xmlns:a16="http://schemas.microsoft.com/office/drawing/2014/main" id="{6DCCA557-0967-42DC-9E04-F5E81BD5850C}"/>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1" name="Textplatzhalter 2">
            <a:extLst>
              <a:ext uri="{FF2B5EF4-FFF2-40B4-BE49-F238E27FC236}">
                <a16:creationId xmlns:a16="http://schemas.microsoft.com/office/drawing/2014/main" id="{4A830DFB-94FC-4ED9-820D-D6E554D09EDF}"/>
              </a:ext>
            </a:extLst>
          </p:cNvPr>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solidFill>
                  <a:schemeClr val="tx1"/>
                </a:solidFill>
                <a:latin typeface="Arial" charset="0"/>
                <a:cs typeface="Arial" charset="0"/>
              </a:defRPr>
            </a:lvl1pPr>
          </a:lstStyle>
          <a:p>
            <a:pPr marL="106613" lvl="0" indent="-106613">
              <a:lnSpc>
                <a:spcPct val="100000"/>
              </a:lnSpc>
              <a:spcBef>
                <a:spcPts val="0"/>
              </a:spcBef>
            </a:pPr>
            <a:r>
              <a:rPr lang="en-US" noProof="0" dirty="0"/>
              <a:t>Headline, 28 pt.</a:t>
            </a:r>
          </a:p>
        </p:txBody>
      </p:sp>
    </p:spTree>
    <p:extLst>
      <p:ext uri="{BB962C8B-B14F-4D97-AF65-F5344CB8AC3E}">
        <p14:creationId xmlns:p14="http://schemas.microsoft.com/office/powerpoint/2010/main" val="1990548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imple_Text_Slide">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4" name="Datumsplatzhalter 3"/>
          <p:cNvSpPr>
            <a:spLocks noGrp="1"/>
          </p:cNvSpPr>
          <p:nvPr>
            <p:ph type="dt" sz="half" idx="17"/>
          </p:nvPr>
        </p:nvSpPr>
        <p:spPr/>
        <p:txBody>
          <a:bodyPr/>
          <a:lstStyle/>
          <a:p>
            <a:endParaRPr lang="en-US" noProof="0" dirty="0"/>
          </a:p>
        </p:txBody>
      </p:sp>
      <p:sp>
        <p:nvSpPr>
          <p:cNvPr id="5" name="Fußzeilenplatzhalter 4"/>
          <p:cNvSpPr>
            <a:spLocks noGrp="1"/>
          </p:cNvSpPr>
          <p:nvPr>
            <p:ph type="ftr" sz="quarter" idx="18"/>
          </p:nvPr>
        </p:nvSpPr>
        <p:spPr/>
        <p:txBody>
          <a:bodyPr/>
          <a:lstStyle/>
          <a:p>
            <a:endParaRPr lang="en-US" noProof="0" dirty="0"/>
          </a:p>
        </p:txBody>
      </p:sp>
      <p:sp>
        <p:nvSpPr>
          <p:cNvPr id="6" name="Foliennummernplatzhalter 5"/>
          <p:cNvSpPr>
            <a:spLocks noGrp="1"/>
          </p:cNvSpPr>
          <p:nvPr>
            <p:ph type="sldNum" sz="quarter" idx="19"/>
          </p:nvPr>
        </p:nvSpPr>
        <p:spPr/>
        <p:txBody>
          <a:bodyPr/>
          <a:lstStyle/>
          <a:p>
            <a:fld id="{87F334AE-4EAC-4C2D-A638-92A76F09FCC4}" type="slidenum">
              <a:rPr lang="en-US" noProof="0" smtClean="0"/>
              <a:pPr/>
              <a:t>‹#›</a:t>
            </a:fld>
            <a:endParaRPr lang="en-US" noProof="0" dirty="0"/>
          </a:p>
        </p:txBody>
      </p:sp>
      <p:sp>
        <p:nvSpPr>
          <p:cNvPr id="11" name="Rechteck 22">
            <a:extLst>
              <a:ext uri="{FF2B5EF4-FFF2-40B4-BE49-F238E27FC236}">
                <a16:creationId xmlns:a16="http://schemas.microsoft.com/office/drawing/2014/main" id="{25089328-773B-4D84-AEE2-BADCB47F983F}"/>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2" name="Rechteck 22">
            <a:extLst>
              <a:ext uri="{FF2B5EF4-FFF2-40B4-BE49-F238E27FC236}">
                <a16:creationId xmlns:a16="http://schemas.microsoft.com/office/drawing/2014/main" id="{57C55195-FE86-424D-BB32-AA0BE6AA62F0}"/>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1086153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mple_Text_Slide_with_takeaway">
    <p:spTree>
      <p:nvGrpSpPr>
        <p:cNvPr id="1" name=""/>
        <p:cNvGrpSpPr/>
        <p:nvPr/>
      </p:nvGrpSpPr>
      <p:grpSpPr>
        <a:xfrm>
          <a:off x="0" y="0"/>
          <a:ext cx="0" cy="0"/>
          <a:chOff x="0" y="0"/>
          <a:chExt cx="0" cy="0"/>
        </a:xfrm>
      </p:grpSpPr>
      <p:sp>
        <p:nvSpPr>
          <p:cNvPr id="12" name="Textplatzhalter 4">
            <a:extLst>
              <a:ext uri="{FF2B5EF4-FFF2-40B4-BE49-F238E27FC236}">
                <a16:creationId xmlns:a16="http://schemas.microsoft.com/office/drawing/2014/main" id="{9C2589AA-7F72-4DF4-9B8A-623F6678853A}"/>
              </a:ext>
            </a:extLst>
          </p:cNvPr>
          <p:cNvSpPr>
            <a:spLocks noGrp="1"/>
          </p:cNvSpPr>
          <p:nvPr>
            <p:ph type="body" sz="quarter" idx="22" hasCustomPrompt="1"/>
          </p:nvPr>
        </p:nvSpPr>
        <p:spPr>
          <a:xfrm>
            <a:off x="366603" y="1183766"/>
            <a:ext cx="8414002" cy="2976171"/>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a:p>
            <a:pPr lvl="3">
              <a:buClr>
                <a:srgbClr val="0066B3"/>
              </a:buClr>
            </a:pPr>
            <a:endParaRPr lang="en-US" noProof="0" dirty="0"/>
          </a:p>
          <a:p>
            <a:pPr lvl="2">
              <a:buClr>
                <a:srgbClr val="0066B3"/>
              </a:buClr>
            </a:pPr>
            <a:endParaRPr lang="en-US" noProof="0" dirty="0"/>
          </a:p>
        </p:txBody>
      </p:sp>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Datumsplatzhalter 2"/>
          <p:cNvSpPr>
            <a:spLocks noGrp="1"/>
          </p:cNvSpPr>
          <p:nvPr>
            <p:ph type="dt" sz="half" idx="19"/>
          </p:nvPr>
        </p:nvSpPr>
        <p:spPr/>
        <p:txBody>
          <a:bodyPr/>
          <a:lstStyle/>
          <a:p>
            <a:endParaRPr lang="en-US" noProof="0" dirty="0"/>
          </a:p>
        </p:txBody>
      </p:sp>
      <p:sp>
        <p:nvSpPr>
          <p:cNvPr id="4" name="Fußzeilenplatzhalter 3"/>
          <p:cNvSpPr>
            <a:spLocks noGrp="1"/>
          </p:cNvSpPr>
          <p:nvPr>
            <p:ph type="ftr" sz="quarter" idx="20"/>
          </p:nvPr>
        </p:nvSpPr>
        <p:spPr/>
        <p:txBody>
          <a:bodyPr/>
          <a:lstStyle/>
          <a:p>
            <a:endParaRPr lang="en-US" noProof="0" dirty="0"/>
          </a:p>
        </p:txBody>
      </p:sp>
      <p:sp>
        <p:nvSpPr>
          <p:cNvPr id="5" name="Foliennummernplatzhalter 4"/>
          <p:cNvSpPr>
            <a:spLocks noGrp="1"/>
          </p:cNvSpPr>
          <p:nvPr>
            <p:ph type="sldNum" sz="quarter" idx="21"/>
          </p:nvPr>
        </p:nvSpPr>
        <p:spPr/>
        <p:txBody>
          <a:bodyPr/>
          <a:lstStyle/>
          <a:p>
            <a:fld id="{87F334AE-4EAC-4C2D-A638-92A76F09FCC4}" type="slidenum">
              <a:rPr lang="en-US" noProof="0" smtClean="0"/>
              <a:pPr/>
              <a:t>‹#›</a:t>
            </a:fld>
            <a:endParaRPr lang="en-US" noProof="0" dirty="0"/>
          </a:p>
        </p:txBody>
      </p:sp>
      <p:sp>
        <p:nvSpPr>
          <p:cNvPr id="9" name="Rechteck 22">
            <a:extLst>
              <a:ext uri="{FF2B5EF4-FFF2-40B4-BE49-F238E27FC236}">
                <a16:creationId xmlns:a16="http://schemas.microsoft.com/office/drawing/2014/main" id="{FDDF4427-748F-41A6-BCFF-438952CA59CF}"/>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0" name="Rechteck 22">
            <a:extLst>
              <a:ext uri="{FF2B5EF4-FFF2-40B4-BE49-F238E27FC236}">
                <a16:creationId xmlns:a16="http://schemas.microsoft.com/office/drawing/2014/main" id="{44D9634C-8FB6-45BD-BA34-1DF656E0AC81}"/>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4" name="Textplatzhalter 2">
            <a:extLst>
              <a:ext uri="{FF2B5EF4-FFF2-40B4-BE49-F238E27FC236}">
                <a16:creationId xmlns:a16="http://schemas.microsoft.com/office/drawing/2014/main" id="{9571E833-A4B4-4FD8-BD70-C2677BE62C38}"/>
              </a:ext>
            </a:extLst>
          </p:cNvPr>
          <p:cNvSpPr>
            <a:spLocks noGrp="1"/>
          </p:cNvSpPr>
          <p:nvPr>
            <p:ph type="body" sz="quarter" idx="18" hasCustomPrompt="1"/>
          </p:nvPr>
        </p:nvSpPr>
        <p:spPr>
          <a:xfrm>
            <a:off x="363810" y="4294564"/>
            <a:ext cx="8414002" cy="353823"/>
          </a:xfrm>
          <a:prstGeom prst="rect">
            <a:avLst/>
          </a:prstGeom>
          <a:solidFill>
            <a:srgbClr val="ED1C24"/>
          </a:solidFill>
        </p:spPr>
        <p:txBody>
          <a:bodyPr lIns="108000" tIns="108000" rIns="108000" bIns="108000" anchor="ctr"/>
          <a:lstStyle>
            <a:lvl1pPr marL="0" indent="0" algn="ctr">
              <a:buFont typeface="Arial" panose="020B0604020202020204" pitchFamily="34" charset="0"/>
              <a:buNone/>
              <a:defRPr sz="1350" b="1">
                <a:solidFill>
                  <a:schemeClr val="bg1"/>
                </a:solidFill>
              </a:defRPr>
            </a:lvl1pPr>
          </a:lstStyle>
          <a:p>
            <a:pPr lvl="0"/>
            <a:r>
              <a:rPr lang="en-US" noProof="0" dirty="0"/>
              <a:t>Take away message in Arial 18 pt., bold</a:t>
            </a:r>
          </a:p>
        </p:txBody>
      </p:sp>
    </p:spTree>
    <p:extLst>
      <p:ext uri="{BB962C8B-B14F-4D97-AF65-F5344CB8AC3E}">
        <p14:creationId xmlns:p14="http://schemas.microsoft.com/office/powerpoint/2010/main" val="3792064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mple_Text_Slide_with_title">
    <p:spTree>
      <p:nvGrpSpPr>
        <p:cNvPr id="1" name=""/>
        <p:cNvGrpSpPr/>
        <p:nvPr/>
      </p:nvGrpSpPr>
      <p:grpSpPr>
        <a:xfrm>
          <a:off x="0" y="0"/>
          <a:ext cx="0" cy="0"/>
          <a:chOff x="0" y="0"/>
          <a:chExt cx="0" cy="0"/>
        </a:xfrm>
      </p:grpSpPr>
      <p:sp>
        <p:nvSpPr>
          <p:cNvPr id="10" name="Textplatzhalter 4">
            <a:extLst>
              <a:ext uri="{FF2B5EF4-FFF2-40B4-BE49-F238E27FC236}">
                <a16:creationId xmlns:a16="http://schemas.microsoft.com/office/drawing/2014/main" id="{8E049656-5F80-48AE-9F73-DD5A060A75A2}"/>
              </a:ext>
            </a:extLst>
          </p:cNvPr>
          <p:cNvSpPr>
            <a:spLocks noGrp="1"/>
          </p:cNvSpPr>
          <p:nvPr>
            <p:ph type="body" sz="quarter" idx="22" hasCustomPrompt="1"/>
          </p:nvPr>
        </p:nvSpPr>
        <p:spPr>
          <a:xfrm>
            <a:off x="366603" y="1537592"/>
            <a:ext cx="8414002" cy="2622347"/>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a:p>
            <a:pPr lvl="2">
              <a:buClr>
                <a:srgbClr val="0066B3"/>
              </a:buClr>
            </a:pPr>
            <a:r>
              <a:rPr lang="en-US" noProof="0" dirty="0"/>
              <a:t>Third</a:t>
            </a:r>
          </a:p>
          <a:p>
            <a:pPr lvl="3">
              <a:buClr>
                <a:srgbClr val="0066B3"/>
              </a:buClr>
            </a:pPr>
            <a:r>
              <a:rPr lang="en-US" noProof="0" dirty="0"/>
              <a:t>Four</a:t>
            </a:r>
          </a:p>
          <a:p>
            <a:pPr lvl="3">
              <a:buClr>
                <a:srgbClr val="0066B3"/>
              </a:buClr>
            </a:pPr>
            <a:endParaRPr lang="en-US" noProof="0" dirty="0"/>
          </a:p>
          <a:p>
            <a:pPr lvl="2">
              <a:buClr>
                <a:srgbClr val="0066B3"/>
              </a:buClr>
            </a:pPr>
            <a:endParaRPr lang="en-US" noProof="0" dirty="0"/>
          </a:p>
        </p:txBody>
      </p:sp>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1" name="Textplatzhalter 2"/>
          <p:cNvSpPr>
            <a:spLocks noGrp="1"/>
          </p:cNvSpPr>
          <p:nvPr>
            <p:ph type="body" sz="quarter" idx="18" hasCustomPrompt="1"/>
          </p:nvPr>
        </p:nvSpPr>
        <p:spPr>
          <a:xfrm>
            <a:off x="363810" y="4294564"/>
            <a:ext cx="8414002" cy="353823"/>
          </a:xfrm>
          <a:prstGeom prst="rect">
            <a:avLst/>
          </a:prstGeom>
          <a:solidFill>
            <a:srgbClr val="ED1C24"/>
          </a:solidFill>
        </p:spPr>
        <p:txBody>
          <a:bodyPr lIns="108000" tIns="108000" rIns="108000" bIns="108000" anchor="ctr"/>
          <a:lstStyle>
            <a:lvl1pPr marL="0" indent="0" algn="ctr">
              <a:buFont typeface="Arial" panose="020B0604020202020204" pitchFamily="34" charset="0"/>
              <a:buNone/>
              <a:defRPr lang="en-US" sz="1350" b="1" noProof="0" dirty="0">
                <a:solidFill>
                  <a:schemeClr val="bg1"/>
                </a:solidFill>
              </a:defRPr>
            </a:lvl1pPr>
          </a:lstStyle>
          <a:p>
            <a:pPr marL="106613" lvl="0" indent="-106613" algn="ctr"/>
            <a:r>
              <a:rPr lang="en-US" noProof="0" dirty="0"/>
              <a:t>Take away message in Arial 18 pt., bold</a:t>
            </a:r>
          </a:p>
        </p:txBody>
      </p:sp>
      <p:sp>
        <p:nvSpPr>
          <p:cNvPr id="20"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buNone/>
              <a:defRPr sz="1350" b="1">
                <a:solidFill>
                  <a:schemeClr val="bg1"/>
                </a:solidFill>
              </a:defRPr>
            </a:lvl1pPr>
          </a:lstStyle>
          <a:p>
            <a:pPr lvl="0"/>
            <a:r>
              <a:rPr lang="en-US" noProof="0" dirty="0"/>
              <a:t>Title in Arial 18 pt., bold</a:t>
            </a:r>
          </a:p>
        </p:txBody>
      </p:sp>
      <p:sp>
        <p:nvSpPr>
          <p:cNvPr id="3" name="Datumsplatzhalter 2"/>
          <p:cNvSpPr>
            <a:spLocks noGrp="1"/>
          </p:cNvSpPr>
          <p:nvPr>
            <p:ph type="dt" sz="half" idx="19"/>
          </p:nvPr>
        </p:nvSpPr>
        <p:spPr/>
        <p:txBody>
          <a:bodyPr/>
          <a:lstStyle/>
          <a:p>
            <a:endParaRPr lang="en-US" noProof="0" dirty="0"/>
          </a:p>
        </p:txBody>
      </p:sp>
      <p:sp>
        <p:nvSpPr>
          <p:cNvPr id="4" name="Fußzeilenplatzhalter 3"/>
          <p:cNvSpPr>
            <a:spLocks noGrp="1"/>
          </p:cNvSpPr>
          <p:nvPr>
            <p:ph type="ftr" sz="quarter" idx="20"/>
          </p:nvPr>
        </p:nvSpPr>
        <p:spPr/>
        <p:txBody>
          <a:bodyPr/>
          <a:lstStyle/>
          <a:p>
            <a:endParaRPr lang="en-US" noProof="0" dirty="0"/>
          </a:p>
        </p:txBody>
      </p:sp>
      <p:sp>
        <p:nvSpPr>
          <p:cNvPr id="5" name="Foliennummernplatzhalter 4"/>
          <p:cNvSpPr>
            <a:spLocks noGrp="1"/>
          </p:cNvSpPr>
          <p:nvPr>
            <p:ph type="sldNum" sz="quarter" idx="21"/>
          </p:nvPr>
        </p:nvSpPr>
        <p:spPr/>
        <p:txBody>
          <a:bodyPr/>
          <a:lstStyle/>
          <a:p>
            <a:fld id="{87F334AE-4EAC-4C2D-A638-92A76F09FCC4}" type="slidenum">
              <a:rPr lang="en-US" noProof="0" smtClean="0"/>
              <a:pPr/>
              <a:t>‹#›</a:t>
            </a:fld>
            <a:endParaRPr lang="en-US" noProof="0" dirty="0"/>
          </a:p>
        </p:txBody>
      </p:sp>
      <p:sp>
        <p:nvSpPr>
          <p:cNvPr id="12" name="Rechteck 22">
            <a:extLst>
              <a:ext uri="{FF2B5EF4-FFF2-40B4-BE49-F238E27FC236}">
                <a16:creationId xmlns:a16="http://schemas.microsoft.com/office/drawing/2014/main" id="{F372D6D7-419C-4D0E-813F-2719FF929FC8}"/>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4" name="Rechteck 22">
            <a:extLst>
              <a:ext uri="{FF2B5EF4-FFF2-40B4-BE49-F238E27FC236}">
                <a16:creationId xmlns:a16="http://schemas.microsoft.com/office/drawing/2014/main" id="{CAFD871B-6BA0-494A-B513-E4217260BA4D}"/>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4068932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s: text left and right with short title">
    <p:spTree>
      <p:nvGrpSpPr>
        <p:cNvPr id="1" name=""/>
        <p:cNvGrpSpPr/>
        <p:nvPr/>
      </p:nvGrpSpPr>
      <p:grpSpPr>
        <a:xfrm>
          <a:off x="0" y="0"/>
          <a:ext cx="0" cy="0"/>
          <a:chOff x="0" y="0"/>
          <a:chExt cx="0" cy="0"/>
        </a:xfrm>
      </p:grpSpPr>
      <p:sp>
        <p:nvSpPr>
          <p:cNvPr id="18" name="Textplatzhalter 4">
            <a:extLst>
              <a:ext uri="{FF2B5EF4-FFF2-40B4-BE49-F238E27FC236}">
                <a16:creationId xmlns:a16="http://schemas.microsoft.com/office/drawing/2014/main" id="{BCB121F1-483A-4FFD-A61A-FFE315F5E6AB}"/>
              </a:ext>
            </a:extLst>
          </p:cNvPr>
          <p:cNvSpPr>
            <a:spLocks noGrp="1"/>
          </p:cNvSpPr>
          <p:nvPr>
            <p:ph type="body" sz="quarter" idx="22" hasCustomPrompt="1"/>
          </p:nvPr>
        </p:nvSpPr>
        <p:spPr>
          <a:xfrm>
            <a:off x="363811" y="1537590"/>
            <a:ext cx="4141379" cy="3109151"/>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a:p>
            <a:pPr lvl="3">
              <a:buClr>
                <a:srgbClr val="0066B3"/>
              </a:buClr>
            </a:pPr>
            <a:endParaRPr lang="en-US" noProof="0" dirty="0"/>
          </a:p>
          <a:p>
            <a:pPr lvl="2">
              <a:buClr>
                <a:srgbClr val="0066B3"/>
              </a:buClr>
            </a:pPr>
            <a:endParaRPr lang="en-US" noProof="0" dirty="0"/>
          </a:p>
        </p:txBody>
      </p:sp>
      <p:sp>
        <p:nvSpPr>
          <p:cNvPr id="19" name="Textplatzhalter 4">
            <a:extLst>
              <a:ext uri="{FF2B5EF4-FFF2-40B4-BE49-F238E27FC236}">
                <a16:creationId xmlns:a16="http://schemas.microsoft.com/office/drawing/2014/main" id="{FE265E38-1D94-4FA7-AA34-0D8CC5C82567}"/>
              </a:ext>
            </a:extLst>
          </p:cNvPr>
          <p:cNvSpPr>
            <a:spLocks noGrp="1"/>
          </p:cNvSpPr>
          <p:nvPr>
            <p:ph type="body" sz="quarter" idx="23" hasCustomPrompt="1"/>
          </p:nvPr>
        </p:nvSpPr>
        <p:spPr>
          <a:xfrm>
            <a:off x="4638054" y="1537590"/>
            <a:ext cx="4141379" cy="3109151"/>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a:p>
            <a:pPr lvl="3">
              <a:buClr>
                <a:srgbClr val="0066B3"/>
              </a:buClr>
            </a:pPr>
            <a:endParaRPr lang="en-US" noProof="0" dirty="0"/>
          </a:p>
          <a:p>
            <a:pPr lvl="2">
              <a:buClr>
                <a:srgbClr val="0066B3"/>
              </a:buClr>
            </a:pPr>
            <a:endParaRPr lang="en-US" noProof="0" dirty="0"/>
          </a:p>
        </p:txBody>
      </p:sp>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Font typeface="Arial" panose="020B0604020202020204" pitchFamily="34" charse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2"/>
          <p:cNvSpPr>
            <a:spLocks noGrp="1"/>
          </p:cNvSpPr>
          <p:nvPr>
            <p:ph type="body" sz="quarter" idx="12" hasCustomPrompt="1"/>
          </p:nvPr>
        </p:nvSpPr>
        <p:spPr>
          <a:xfrm>
            <a:off x="363810" y="1183768"/>
            <a:ext cx="414138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1" name="Textplatzhalter 2"/>
          <p:cNvSpPr>
            <a:spLocks noGrp="1"/>
          </p:cNvSpPr>
          <p:nvPr>
            <p:ph type="body" sz="quarter" idx="15" hasCustomPrompt="1"/>
          </p:nvPr>
        </p:nvSpPr>
        <p:spPr>
          <a:xfrm>
            <a:off x="4639672" y="1183768"/>
            <a:ext cx="413814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3" name="Datumsplatzhalter 2"/>
          <p:cNvSpPr>
            <a:spLocks noGrp="1"/>
          </p:cNvSpPr>
          <p:nvPr>
            <p:ph type="dt" sz="half" idx="18"/>
          </p:nvPr>
        </p:nvSpPr>
        <p:spPr/>
        <p:txBody>
          <a:bodyPr/>
          <a:lstStyle/>
          <a:p>
            <a:endParaRPr lang="en-US" noProof="0" dirty="0"/>
          </a:p>
        </p:txBody>
      </p:sp>
      <p:sp>
        <p:nvSpPr>
          <p:cNvPr id="4" name="Fußzeilenplatzhalter 3"/>
          <p:cNvSpPr>
            <a:spLocks noGrp="1"/>
          </p:cNvSpPr>
          <p:nvPr>
            <p:ph type="ftr" sz="quarter" idx="19"/>
          </p:nvPr>
        </p:nvSpPr>
        <p:spPr/>
        <p:txBody>
          <a:bodyPr/>
          <a:lstStyle/>
          <a:p>
            <a:endParaRPr lang="en-US" noProof="0" dirty="0"/>
          </a:p>
        </p:txBody>
      </p:sp>
      <p:sp>
        <p:nvSpPr>
          <p:cNvPr id="5" name="Foliennummernplatzhalter 4"/>
          <p:cNvSpPr>
            <a:spLocks noGrp="1"/>
          </p:cNvSpPr>
          <p:nvPr>
            <p:ph type="sldNum" sz="quarter" idx="20"/>
          </p:nvPr>
        </p:nvSpPr>
        <p:spPr/>
        <p:txBody>
          <a:bodyPr/>
          <a:lstStyle/>
          <a:p>
            <a:fld id="{87F334AE-4EAC-4C2D-A638-92A76F09FCC4}" type="slidenum">
              <a:rPr lang="en-US" noProof="0" smtClean="0"/>
              <a:pPr/>
              <a:t>‹#›</a:t>
            </a:fld>
            <a:endParaRPr lang="en-US" noProof="0" dirty="0"/>
          </a:p>
        </p:txBody>
      </p:sp>
      <p:sp>
        <p:nvSpPr>
          <p:cNvPr id="14" name="Rechteck 22">
            <a:extLst>
              <a:ext uri="{FF2B5EF4-FFF2-40B4-BE49-F238E27FC236}">
                <a16:creationId xmlns:a16="http://schemas.microsoft.com/office/drawing/2014/main" id="{82352CBB-7BA8-47FF-9EAC-491668CF72B6}"/>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5" name="Rechteck 22">
            <a:extLst>
              <a:ext uri="{FF2B5EF4-FFF2-40B4-BE49-F238E27FC236}">
                <a16:creationId xmlns:a16="http://schemas.microsoft.com/office/drawing/2014/main" id="{86D603AE-8831-4D2F-8704-14A50CCE60C6}"/>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23203803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s: text with take away message">
    <p:spTree>
      <p:nvGrpSpPr>
        <p:cNvPr id="1" name=""/>
        <p:cNvGrpSpPr/>
        <p:nvPr/>
      </p:nvGrpSpPr>
      <p:grpSpPr>
        <a:xfrm>
          <a:off x="0" y="0"/>
          <a:ext cx="0" cy="0"/>
          <a:chOff x="0" y="0"/>
          <a:chExt cx="0" cy="0"/>
        </a:xfrm>
      </p:grpSpPr>
      <p:sp>
        <p:nvSpPr>
          <p:cNvPr id="12" name="Textplatzhalter 4">
            <a:extLst>
              <a:ext uri="{FF2B5EF4-FFF2-40B4-BE49-F238E27FC236}">
                <a16:creationId xmlns:a16="http://schemas.microsoft.com/office/drawing/2014/main" id="{59642B73-916C-4DE3-863C-A1AB7D021C36}"/>
              </a:ext>
            </a:extLst>
          </p:cNvPr>
          <p:cNvSpPr>
            <a:spLocks noGrp="1"/>
          </p:cNvSpPr>
          <p:nvPr>
            <p:ph type="body" sz="quarter" idx="24" hasCustomPrompt="1"/>
          </p:nvPr>
        </p:nvSpPr>
        <p:spPr>
          <a:xfrm>
            <a:off x="363810" y="1537590"/>
            <a:ext cx="4141379" cy="2622349"/>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a:p>
            <a:pPr lvl="3">
              <a:buClr>
                <a:srgbClr val="0066B3"/>
              </a:buClr>
            </a:pPr>
            <a:endParaRPr lang="en-US" noProof="0" dirty="0"/>
          </a:p>
          <a:p>
            <a:pPr lvl="2">
              <a:buClr>
                <a:srgbClr val="0066B3"/>
              </a:buClr>
            </a:pPr>
            <a:endParaRPr lang="en-US" noProof="0" dirty="0"/>
          </a:p>
        </p:txBody>
      </p:sp>
      <p:sp>
        <p:nvSpPr>
          <p:cNvPr id="15" name="Textplatzhalter 4">
            <a:extLst>
              <a:ext uri="{FF2B5EF4-FFF2-40B4-BE49-F238E27FC236}">
                <a16:creationId xmlns:a16="http://schemas.microsoft.com/office/drawing/2014/main" id="{6331C917-307A-4DD5-9604-802AABE3F6EC}"/>
              </a:ext>
            </a:extLst>
          </p:cNvPr>
          <p:cNvSpPr>
            <a:spLocks noGrp="1"/>
          </p:cNvSpPr>
          <p:nvPr>
            <p:ph type="body" sz="quarter" idx="25" hasCustomPrompt="1"/>
          </p:nvPr>
        </p:nvSpPr>
        <p:spPr>
          <a:xfrm>
            <a:off x="4638053" y="1537590"/>
            <a:ext cx="4141379" cy="2622349"/>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a:p>
            <a:pPr lvl="3">
              <a:buClr>
                <a:srgbClr val="0066B3"/>
              </a:buClr>
            </a:pPr>
            <a:endParaRPr lang="en-US" noProof="0" dirty="0"/>
          </a:p>
          <a:p>
            <a:pPr lvl="2">
              <a:buClr>
                <a:srgbClr val="0066B3"/>
              </a:buClr>
            </a:pPr>
            <a:endParaRPr lang="en-US" noProof="0" dirty="0"/>
          </a:p>
        </p:txBody>
      </p:sp>
      <p:sp>
        <p:nvSpPr>
          <p:cNvPr id="16" name="Textplatzhalter 2">
            <a:extLst>
              <a:ext uri="{FF2B5EF4-FFF2-40B4-BE49-F238E27FC236}">
                <a16:creationId xmlns:a16="http://schemas.microsoft.com/office/drawing/2014/main" id="{1D58AB75-D4AE-4951-B322-3F890F9E8AB3}"/>
              </a:ext>
            </a:extLst>
          </p:cNvPr>
          <p:cNvSpPr>
            <a:spLocks noGrp="1"/>
          </p:cNvSpPr>
          <p:nvPr>
            <p:ph type="body" sz="quarter" idx="26" hasCustomPrompt="1"/>
          </p:nvPr>
        </p:nvSpPr>
        <p:spPr>
          <a:xfrm>
            <a:off x="363809" y="1183768"/>
            <a:ext cx="414138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7" name="Textplatzhalter 2">
            <a:extLst>
              <a:ext uri="{FF2B5EF4-FFF2-40B4-BE49-F238E27FC236}">
                <a16:creationId xmlns:a16="http://schemas.microsoft.com/office/drawing/2014/main" id="{57EE0CC7-6CC4-4B89-A6A6-0ADEECEE4AD4}"/>
              </a:ext>
            </a:extLst>
          </p:cNvPr>
          <p:cNvSpPr>
            <a:spLocks noGrp="1"/>
          </p:cNvSpPr>
          <p:nvPr>
            <p:ph type="body" sz="quarter" idx="27" hasCustomPrompt="1"/>
          </p:nvPr>
        </p:nvSpPr>
        <p:spPr>
          <a:xfrm>
            <a:off x="4639671" y="1183768"/>
            <a:ext cx="413814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4" name="Textplatzhalter 2"/>
          <p:cNvSpPr>
            <a:spLocks noGrp="1"/>
          </p:cNvSpPr>
          <p:nvPr>
            <p:ph type="body" sz="quarter" idx="18" hasCustomPrompt="1"/>
          </p:nvPr>
        </p:nvSpPr>
        <p:spPr>
          <a:xfrm>
            <a:off x="363810" y="4294564"/>
            <a:ext cx="8414002" cy="353823"/>
          </a:xfrm>
          <a:prstGeom prst="rect">
            <a:avLst/>
          </a:prstGeom>
          <a:solidFill>
            <a:srgbClr val="ED1C24"/>
          </a:solidFill>
        </p:spPr>
        <p:txBody>
          <a:bodyPr lIns="108000" tIns="108000" rIns="108000" bIns="108000" anchor="ctr"/>
          <a:lstStyle>
            <a:lvl1pPr marL="0" indent="0" algn="ctr">
              <a:buFont typeface="Arial" panose="020B0604020202020204" pitchFamily="34" charset="0"/>
              <a:buNone/>
              <a:defRPr lang="en-US" sz="1350" b="1" noProof="0" dirty="0">
                <a:solidFill>
                  <a:schemeClr val="bg1"/>
                </a:solidFill>
              </a:defRPr>
            </a:lvl1pPr>
          </a:lstStyle>
          <a:p>
            <a:pPr marL="106613" lvl="0" indent="-106613" algn="ctr"/>
            <a:r>
              <a:rPr lang="en-US" noProof="0" dirty="0"/>
              <a:t>Take away message in Arial 18 pt., bold</a:t>
            </a:r>
          </a:p>
        </p:txBody>
      </p:sp>
      <p:sp>
        <p:nvSpPr>
          <p:cNvPr id="3" name="Datumsplatzhalter 2"/>
          <p:cNvSpPr>
            <a:spLocks noGrp="1"/>
          </p:cNvSpPr>
          <p:nvPr>
            <p:ph type="dt" sz="half" idx="21"/>
          </p:nvPr>
        </p:nvSpPr>
        <p:spPr/>
        <p:txBody>
          <a:bodyPr/>
          <a:lstStyle/>
          <a:p>
            <a:endParaRPr lang="en-US" noProof="0" dirty="0"/>
          </a:p>
        </p:txBody>
      </p:sp>
      <p:sp>
        <p:nvSpPr>
          <p:cNvPr id="4" name="Fußzeilenplatzhalter 3"/>
          <p:cNvSpPr>
            <a:spLocks noGrp="1"/>
          </p:cNvSpPr>
          <p:nvPr>
            <p:ph type="ftr" sz="quarter" idx="22"/>
          </p:nvPr>
        </p:nvSpPr>
        <p:spPr/>
        <p:txBody>
          <a:bodyPr/>
          <a:lstStyle/>
          <a:p>
            <a:endParaRPr lang="en-US" noProof="0" dirty="0"/>
          </a:p>
        </p:txBody>
      </p:sp>
      <p:sp>
        <p:nvSpPr>
          <p:cNvPr id="5" name="Foliennummernplatzhalter 4"/>
          <p:cNvSpPr>
            <a:spLocks noGrp="1"/>
          </p:cNvSpPr>
          <p:nvPr>
            <p:ph type="sldNum" sz="quarter" idx="23"/>
          </p:nvPr>
        </p:nvSpPr>
        <p:spPr/>
        <p:txBody>
          <a:bodyPr/>
          <a:lstStyle/>
          <a:p>
            <a:fld id="{87F334AE-4EAC-4C2D-A638-92A76F09FCC4}" type="slidenum">
              <a:rPr lang="en-US" noProof="0" smtClean="0"/>
              <a:pPr/>
              <a:t>‹#›</a:t>
            </a:fld>
            <a:endParaRPr lang="en-US" noProof="0" dirty="0"/>
          </a:p>
        </p:txBody>
      </p:sp>
      <p:sp>
        <p:nvSpPr>
          <p:cNvPr id="19" name="Rechteck 22">
            <a:extLst>
              <a:ext uri="{FF2B5EF4-FFF2-40B4-BE49-F238E27FC236}">
                <a16:creationId xmlns:a16="http://schemas.microsoft.com/office/drawing/2014/main" id="{0CADD1DB-B173-40D9-A5F1-AE0F79B195CB}"/>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20" name="Rechteck 22">
            <a:extLst>
              <a:ext uri="{FF2B5EF4-FFF2-40B4-BE49-F238E27FC236}">
                <a16:creationId xmlns:a16="http://schemas.microsoft.com/office/drawing/2014/main" id="{BFEFA3CE-D7C1-4873-9D6A-09516E18C61C}"/>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2268095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hort title, text left, pictur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Bildplatzhalter 2"/>
          <p:cNvSpPr>
            <a:spLocks noGrp="1"/>
          </p:cNvSpPr>
          <p:nvPr>
            <p:ph type="pic" sz="quarter" idx="19" hasCustomPrompt="1"/>
          </p:nvPr>
        </p:nvSpPr>
        <p:spPr>
          <a:xfrm>
            <a:off x="3210092" y="1672216"/>
            <a:ext cx="5567721" cy="2487837"/>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9.24 cm</a:t>
            </a:r>
            <a:br>
              <a:rPr lang="en-US" noProof="0" dirty="0"/>
            </a:br>
            <a:r>
              <a:rPr lang="en-US" noProof="0" dirty="0"/>
              <a:t>Width: 20.68 cm</a:t>
            </a:r>
          </a:p>
        </p:txBody>
      </p:sp>
      <p:sp>
        <p:nvSpPr>
          <p:cNvPr id="14" name="Textplatzhalter 2"/>
          <p:cNvSpPr>
            <a:spLocks noGrp="1"/>
          </p:cNvSpPr>
          <p:nvPr>
            <p:ph type="body" sz="quarter" idx="20" hasCustomPrompt="1"/>
          </p:nvPr>
        </p:nvSpPr>
        <p:spPr>
          <a:xfrm>
            <a:off x="363810" y="4294564"/>
            <a:ext cx="8414002" cy="353823"/>
          </a:xfrm>
          <a:prstGeom prst="rect">
            <a:avLst/>
          </a:prstGeom>
          <a:solidFill>
            <a:srgbClr val="ED1C24"/>
          </a:solidFill>
        </p:spPr>
        <p:txBody>
          <a:bodyPr lIns="108000" tIns="108000" rIns="108000" bIns="108000" anchor="ctr"/>
          <a:lstStyle>
            <a:lvl1pPr marL="0" indent="0">
              <a:buFont typeface="Arial" panose="020B0604020202020204" pitchFamily="34" charset="0"/>
              <a:buNone/>
              <a:defRPr lang="en-US" sz="1350" b="1" noProof="0" dirty="0">
                <a:solidFill>
                  <a:schemeClr val="bg1"/>
                </a:solidFill>
              </a:defRPr>
            </a:lvl1pPr>
          </a:lstStyle>
          <a:p>
            <a:pPr marL="106613" lvl="0" indent="-106613" algn="ctr"/>
            <a:r>
              <a:rPr lang="en-US" noProof="0" dirty="0"/>
              <a:t>Take away message in Arial 18 pt., bold</a:t>
            </a:r>
          </a:p>
        </p:txBody>
      </p:sp>
      <p:sp>
        <p:nvSpPr>
          <p:cNvPr id="16" name="Textplatzhalter 4"/>
          <p:cNvSpPr>
            <a:spLocks noGrp="1"/>
          </p:cNvSpPr>
          <p:nvPr>
            <p:ph type="body" sz="quarter" idx="14" hasCustomPrompt="1"/>
          </p:nvPr>
        </p:nvSpPr>
        <p:spPr>
          <a:xfrm>
            <a:off x="363811" y="2024937"/>
            <a:ext cx="2712288" cy="2135117"/>
          </a:xfrm>
          <a:prstGeom prst="rect">
            <a:avLst/>
          </a:prstGeom>
          <a:solidFill>
            <a:srgbClr val="D8EBF8"/>
          </a:solidFill>
        </p:spPr>
        <p:txBody>
          <a:bodyPr lIns="180000" tIns="91440" rIns="180000" bIns="180000"/>
          <a:lstStyle>
            <a:lvl1pPr>
              <a:defRPr lang="en-US" sz="1050" baseline="0" noProof="0" dirty="0" smtClean="0"/>
            </a:lvl1pPr>
            <a:lvl2pPr>
              <a:defRPr lang="en-US" sz="1050" baseline="0" noProof="0" dirty="0" smtClean="0"/>
            </a:lvl2pPr>
            <a:lvl3pPr>
              <a:defRPr lang="en-US" noProof="0" dirty="0"/>
            </a:lvl3pPr>
          </a:lstStyle>
          <a:p>
            <a:pPr marL="100967" lvl="0" indent="-100967">
              <a:spcBef>
                <a:spcPts val="673"/>
              </a:spcBef>
              <a:spcAft>
                <a:spcPts val="0"/>
              </a:spcAft>
              <a:buClr>
                <a:srgbClr val="0066B3"/>
              </a:buClr>
              <a:buSzPct val="100000"/>
            </a:pPr>
            <a:r>
              <a:rPr lang="en-US" noProof="0" dirty="0"/>
              <a:t>Placeholder for a default text with </a:t>
            </a:r>
            <a:br>
              <a:rPr lang="en-US" noProof="0" dirty="0"/>
            </a:br>
            <a:r>
              <a:rPr lang="en-US" noProof="0" dirty="0"/>
              <a:t>indention on Arial 14 pt.</a:t>
            </a:r>
          </a:p>
          <a:p>
            <a:pPr marL="100967" lvl="0" indent="-100967">
              <a:spcBef>
                <a:spcPts val="673"/>
              </a:spcBef>
              <a:spcAft>
                <a:spcPts val="0"/>
              </a:spcAft>
              <a:buClr>
                <a:srgbClr val="0066B3"/>
              </a:buClr>
              <a:buSzPct val="100000"/>
            </a:pPr>
            <a:r>
              <a:rPr lang="en-US" noProof="0" dirty="0"/>
              <a:t>Paragraph spacing: </a:t>
            </a:r>
            <a:br>
              <a:rPr lang="en-US" noProof="0" dirty="0"/>
            </a:br>
            <a:r>
              <a:rPr lang="en-US" noProof="0" dirty="0"/>
              <a:t>12 pt. before paragraph</a:t>
            </a:r>
          </a:p>
          <a:p>
            <a:pPr marL="201933" lvl="1" indent="-100967">
              <a:spcBef>
                <a:spcPts val="337"/>
              </a:spcBef>
              <a:spcAft>
                <a:spcPts val="0"/>
              </a:spcAft>
              <a:buClr>
                <a:srgbClr val="0066B3"/>
              </a:buClr>
              <a:buSzPct val="100000"/>
            </a:pPr>
            <a:r>
              <a:rPr lang="en-US" noProof="0" dirty="0"/>
              <a:t>First indented line</a:t>
            </a:r>
          </a:p>
          <a:p>
            <a:pPr marL="201933" lvl="1" indent="-100967">
              <a:spcBef>
                <a:spcPts val="337"/>
              </a:spcBef>
              <a:spcAft>
                <a:spcPts val="0"/>
              </a:spcAft>
              <a:buClr>
                <a:srgbClr val="0066B3"/>
              </a:buClr>
              <a:buSzPct val="100000"/>
            </a:pPr>
            <a:r>
              <a:rPr lang="en-US" noProof="0" dirty="0"/>
              <a:t>Second indented line </a:t>
            </a:r>
          </a:p>
          <a:p>
            <a:pPr marL="201933" lvl="1" indent="-100967">
              <a:spcBef>
                <a:spcPts val="337"/>
              </a:spcBef>
              <a:spcAft>
                <a:spcPts val="0"/>
              </a:spcAft>
              <a:buClr>
                <a:srgbClr val="0066B3"/>
              </a:buClr>
              <a:buSzPct val="100000"/>
            </a:pPr>
            <a:r>
              <a:rPr lang="en-US" noProof="0" dirty="0"/>
              <a:t>Paragraph spacing should </a:t>
            </a:r>
            <a:br>
              <a:rPr lang="en-US" noProof="0" dirty="0"/>
            </a:br>
            <a:r>
              <a:rPr lang="en-US" noProof="0" dirty="0"/>
              <a:t>be 6 pt. before</a:t>
            </a:r>
          </a:p>
          <a:p>
            <a:pPr lvl="2"/>
            <a:r>
              <a:rPr lang="en-US" noProof="0" dirty="0"/>
              <a:t>Third</a:t>
            </a:r>
          </a:p>
        </p:txBody>
      </p:sp>
      <p:sp>
        <p:nvSpPr>
          <p:cNvPr id="17" name="Textplatzhalter 2"/>
          <p:cNvSpPr>
            <a:spLocks noGrp="1"/>
          </p:cNvSpPr>
          <p:nvPr>
            <p:ph type="body" sz="quarter" idx="18" hasCustomPrompt="1"/>
          </p:nvPr>
        </p:nvSpPr>
        <p:spPr>
          <a:xfrm>
            <a:off x="363814" y="1672215"/>
            <a:ext cx="2712287" cy="352720"/>
          </a:xfrm>
          <a:prstGeom prst="rect">
            <a:avLst/>
          </a:prstGeom>
          <a:solidFill>
            <a:srgbClr val="4F81BD"/>
          </a:solidFill>
        </p:spPr>
        <p:txBody>
          <a:bodyPr lIns="180000" tIns="180000" rIns="180000" bIns="180000" anchor="ctr"/>
          <a:lstStyle>
            <a:lvl1pPr marL="0" indent="0">
              <a:buFont typeface="Arial" panose="020B0604020202020204" pitchFamily="34" charset="0"/>
              <a:buNone/>
              <a:defRPr sz="1200" b="1">
                <a:solidFill>
                  <a:schemeClr val="bg1"/>
                </a:solidFill>
              </a:defRPr>
            </a:lvl1pPr>
          </a:lstStyle>
          <a:p>
            <a:pPr lvl="0"/>
            <a:r>
              <a:rPr lang="en-US" noProof="0" dirty="0"/>
              <a:t>Title in Arial 16 pt., bold</a:t>
            </a:r>
          </a:p>
        </p:txBody>
      </p:sp>
      <p:sp>
        <p:nvSpPr>
          <p:cNvPr id="20"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4" name="Datumsplatzhalter 3"/>
          <p:cNvSpPr>
            <a:spLocks noGrp="1"/>
          </p:cNvSpPr>
          <p:nvPr>
            <p:ph type="dt" sz="half" idx="21"/>
          </p:nvPr>
        </p:nvSpPr>
        <p:spPr/>
        <p:txBody>
          <a:bodyPr/>
          <a:lstStyle/>
          <a:p>
            <a:endParaRPr lang="en-US" noProof="0" dirty="0"/>
          </a:p>
        </p:txBody>
      </p:sp>
      <p:sp>
        <p:nvSpPr>
          <p:cNvPr id="5" name="Fußzeilenplatzhalter 4"/>
          <p:cNvSpPr>
            <a:spLocks noGrp="1"/>
          </p:cNvSpPr>
          <p:nvPr>
            <p:ph type="ftr" sz="quarter" idx="22"/>
          </p:nvPr>
        </p:nvSpPr>
        <p:spPr/>
        <p:txBody>
          <a:bodyPr/>
          <a:lstStyle/>
          <a:p>
            <a:endParaRPr lang="en-US" noProof="0" dirty="0"/>
          </a:p>
        </p:txBody>
      </p:sp>
      <p:sp>
        <p:nvSpPr>
          <p:cNvPr id="6" name="Foliennummernplatzhalter 5"/>
          <p:cNvSpPr>
            <a:spLocks noGrp="1"/>
          </p:cNvSpPr>
          <p:nvPr>
            <p:ph type="sldNum" sz="quarter" idx="23"/>
          </p:nvPr>
        </p:nvSpPr>
        <p:spPr/>
        <p:txBody>
          <a:bodyPr/>
          <a:lstStyle/>
          <a:p>
            <a:fld id="{87F334AE-4EAC-4C2D-A638-92A76F09FCC4}" type="slidenum">
              <a:rPr lang="en-US" noProof="0" smtClean="0"/>
              <a:pPr/>
              <a:t>‹#›</a:t>
            </a:fld>
            <a:endParaRPr lang="en-US" noProof="0" dirty="0"/>
          </a:p>
        </p:txBody>
      </p:sp>
      <p:sp>
        <p:nvSpPr>
          <p:cNvPr id="15" name="Rechteck 22">
            <a:extLst>
              <a:ext uri="{FF2B5EF4-FFF2-40B4-BE49-F238E27FC236}">
                <a16:creationId xmlns:a16="http://schemas.microsoft.com/office/drawing/2014/main" id="{E50191C3-0D08-46AB-9987-063A0C292ECC}"/>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8" name="Rechteck 22">
            <a:extLst>
              <a:ext uri="{FF2B5EF4-FFF2-40B4-BE49-F238E27FC236}">
                <a16:creationId xmlns:a16="http://schemas.microsoft.com/office/drawing/2014/main" id="{61EBE7FD-95F2-450A-877D-EF16D91E96D4}"/>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8687515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hort title, text left, pictur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Bildplatzhalter 2"/>
          <p:cNvSpPr>
            <a:spLocks noGrp="1"/>
          </p:cNvSpPr>
          <p:nvPr>
            <p:ph type="pic" sz="quarter" idx="19" hasCustomPrompt="1"/>
          </p:nvPr>
        </p:nvSpPr>
        <p:spPr>
          <a:xfrm>
            <a:off x="4639672" y="1672216"/>
            <a:ext cx="4138140" cy="2487837"/>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9.24 cm</a:t>
            </a:r>
            <a:br>
              <a:rPr lang="en-US" noProof="0" dirty="0"/>
            </a:br>
            <a:r>
              <a:rPr lang="en-US" noProof="0" dirty="0"/>
              <a:t>Width: 15.37 cm</a:t>
            </a:r>
          </a:p>
        </p:txBody>
      </p:sp>
      <p:sp>
        <p:nvSpPr>
          <p:cNvPr id="14" name="Textplatzhalter 2"/>
          <p:cNvSpPr>
            <a:spLocks noGrp="1"/>
          </p:cNvSpPr>
          <p:nvPr>
            <p:ph type="body" sz="quarter" idx="20" hasCustomPrompt="1"/>
          </p:nvPr>
        </p:nvSpPr>
        <p:spPr>
          <a:xfrm>
            <a:off x="363810" y="4294564"/>
            <a:ext cx="8414002" cy="353823"/>
          </a:xfrm>
          <a:prstGeom prst="rect">
            <a:avLst/>
          </a:prstGeom>
          <a:solidFill>
            <a:srgbClr val="ED1C24"/>
          </a:solidFill>
        </p:spPr>
        <p:txBody>
          <a:bodyPr lIns="108000" tIns="108000" rIns="108000" bIns="108000" anchor="ctr"/>
          <a:lstStyle>
            <a:lvl1pPr marL="0" indent="0">
              <a:buFont typeface="Arial" panose="020B0604020202020204" pitchFamily="34" charset="0"/>
              <a:buNone/>
              <a:defRPr lang="en-US" sz="1350" b="1" noProof="0" dirty="0">
                <a:solidFill>
                  <a:schemeClr val="bg1"/>
                </a:solidFill>
              </a:defRPr>
            </a:lvl1pPr>
          </a:lstStyle>
          <a:p>
            <a:pPr marL="106613" lvl="0" indent="-106613" algn="ctr"/>
            <a:r>
              <a:rPr lang="en-US" noProof="0" dirty="0"/>
              <a:t>Take away message in Arial 18 pt., bold</a:t>
            </a:r>
          </a:p>
        </p:txBody>
      </p:sp>
      <p:sp>
        <p:nvSpPr>
          <p:cNvPr id="16" name="Textplatzhalter 4"/>
          <p:cNvSpPr>
            <a:spLocks noGrp="1"/>
          </p:cNvSpPr>
          <p:nvPr>
            <p:ph type="body" sz="quarter" idx="14" hasCustomPrompt="1"/>
          </p:nvPr>
        </p:nvSpPr>
        <p:spPr>
          <a:xfrm>
            <a:off x="363813" y="2024937"/>
            <a:ext cx="4141705" cy="2135117"/>
          </a:xfrm>
          <a:prstGeom prst="rect">
            <a:avLst/>
          </a:prstGeom>
          <a:solidFill>
            <a:srgbClr val="D8EBF8"/>
          </a:solidFill>
        </p:spPr>
        <p:txBody>
          <a:bodyPr lIns="180000" tIns="91440" rIns="180000" bIns="180000"/>
          <a:lstStyle>
            <a:lvl1pPr>
              <a:defRPr lang="en-US" sz="1050" baseline="0" noProof="0" dirty="0" smtClean="0"/>
            </a:lvl1pPr>
            <a:lvl2pPr>
              <a:defRPr lang="en-US" sz="1050" baseline="0" noProof="0" dirty="0" smtClean="0"/>
            </a:lvl2pPr>
          </a:lstStyle>
          <a:p>
            <a:pPr marL="100967" lvl="0" indent="-100967">
              <a:spcBef>
                <a:spcPts val="673"/>
              </a:spcBef>
              <a:spcAft>
                <a:spcPts val="0"/>
              </a:spcAft>
              <a:buClr>
                <a:srgbClr val="0066B3"/>
              </a:buClr>
              <a:buSzPct val="100000"/>
            </a:pPr>
            <a:r>
              <a:rPr lang="en-US" noProof="0" dirty="0"/>
              <a:t>Placeholder for a default text with </a:t>
            </a:r>
            <a:br>
              <a:rPr lang="en-US" noProof="0" dirty="0"/>
            </a:br>
            <a:r>
              <a:rPr lang="en-US" noProof="0" dirty="0"/>
              <a:t>indention on Arial 14 pt.</a:t>
            </a:r>
          </a:p>
          <a:p>
            <a:pPr marL="100967" lvl="0" indent="-100967">
              <a:spcBef>
                <a:spcPts val="673"/>
              </a:spcBef>
              <a:spcAft>
                <a:spcPts val="0"/>
              </a:spcAft>
              <a:buClr>
                <a:srgbClr val="0066B3"/>
              </a:buClr>
              <a:buSzPct val="100000"/>
            </a:pPr>
            <a:r>
              <a:rPr lang="en-US" noProof="0" dirty="0"/>
              <a:t>Paragraph spacing: 12 pt. before paragraph</a:t>
            </a:r>
          </a:p>
          <a:p>
            <a:pPr marL="201933" lvl="1" indent="-100967">
              <a:spcBef>
                <a:spcPts val="337"/>
              </a:spcBef>
              <a:spcAft>
                <a:spcPts val="0"/>
              </a:spcAft>
              <a:buClr>
                <a:srgbClr val="0066B3"/>
              </a:buClr>
              <a:buSzPct val="100000"/>
            </a:pPr>
            <a:r>
              <a:rPr lang="en-US" noProof="0" dirty="0"/>
              <a:t>First indented line</a:t>
            </a:r>
          </a:p>
          <a:p>
            <a:pPr marL="201933" lvl="1" indent="-100967">
              <a:spcBef>
                <a:spcPts val="337"/>
              </a:spcBef>
              <a:spcAft>
                <a:spcPts val="0"/>
              </a:spcAft>
              <a:buClr>
                <a:srgbClr val="0066B3"/>
              </a:buClr>
              <a:buSzPct val="100000"/>
            </a:pPr>
            <a:r>
              <a:rPr lang="en-US" noProof="0" dirty="0"/>
              <a:t>Second indented line </a:t>
            </a:r>
          </a:p>
          <a:p>
            <a:pPr marL="201933" lvl="1" indent="-100967">
              <a:spcBef>
                <a:spcPts val="337"/>
              </a:spcBef>
              <a:spcAft>
                <a:spcPts val="0"/>
              </a:spcAft>
              <a:buClr>
                <a:srgbClr val="0066B3"/>
              </a:buClr>
              <a:buSzPct val="100000"/>
            </a:pPr>
            <a:r>
              <a:rPr lang="en-US" noProof="0" dirty="0"/>
              <a:t>Paragraph spacing should be 6 pt. before</a:t>
            </a:r>
          </a:p>
        </p:txBody>
      </p:sp>
      <p:sp>
        <p:nvSpPr>
          <p:cNvPr id="17" name="Textplatzhalter 2"/>
          <p:cNvSpPr>
            <a:spLocks noGrp="1"/>
          </p:cNvSpPr>
          <p:nvPr>
            <p:ph type="body" sz="quarter" idx="18" hasCustomPrompt="1"/>
          </p:nvPr>
        </p:nvSpPr>
        <p:spPr>
          <a:xfrm>
            <a:off x="363293" y="1672215"/>
            <a:ext cx="4142225" cy="352720"/>
          </a:xfrm>
          <a:prstGeom prst="rect">
            <a:avLst/>
          </a:prstGeom>
          <a:solidFill>
            <a:srgbClr val="4F81BD"/>
          </a:solidFill>
        </p:spPr>
        <p:txBody>
          <a:bodyPr lIns="180000" tIns="180000" rIns="180000" bIns="180000" anchor="ctr"/>
          <a:lstStyle>
            <a:lvl1pPr marL="0" indent="0">
              <a:buFont typeface="Arial" panose="020B0604020202020204" pitchFamily="34" charset="0"/>
              <a:buNone/>
              <a:defRPr sz="1200" b="1">
                <a:solidFill>
                  <a:schemeClr val="bg1"/>
                </a:solidFill>
              </a:defRPr>
            </a:lvl1pPr>
          </a:lstStyle>
          <a:p>
            <a:pPr lvl="0"/>
            <a:r>
              <a:rPr lang="en-US" noProof="0" dirty="0"/>
              <a:t>Title in Arial 16 pt., bold</a:t>
            </a:r>
          </a:p>
        </p:txBody>
      </p:sp>
      <p:sp>
        <p:nvSpPr>
          <p:cNvPr id="20" name="Textplatzhalter 2"/>
          <p:cNvSpPr>
            <a:spLocks noGrp="1"/>
          </p:cNvSpPr>
          <p:nvPr>
            <p:ph type="body" sz="quarter" idx="12" hasCustomPrompt="1"/>
          </p:nvPr>
        </p:nvSpPr>
        <p:spPr>
          <a:xfrm>
            <a:off x="363813" y="1183768"/>
            <a:ext cx="841400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4" name="Datumsplatzhalter 3"/>
          <p:cNvSpPr>
            <a:spLocks noGrp="1"/>
          </p:cNvSpPr>
          <p:nvPr>
            <p:ph type="dt" sz="half" idx="21"/>
          </p:nvPr>
        </p:nvSpPr>
        <p:spPr/>
        <p:txBody>
          <a:bodyPr/>
          <a:lstStyle/>
          <a:p>
            <a:endParaRPr lang="en-US" noProof="0" dirty="0"/>
          </a:p>
        </p:txBody>
      </p:sp>
      <p:sp>
        <p:nvSpPr>
          <p:cNvPr id="5" name="Fußzeilenplatzhalter 4"/>
          <p:cNvSpPr>
            <a:spLocks noGrp="1"/>
          </p:cNvSpPr>
          <p:nvPr>
            <p:ph type="ftr" sz="quarter" idx="22"/>
          </p:nvPr>
        </p:nvSpPr>
        <p:spPr/>
        <p:txBody>
          <a:bodyPr/>
          <a:lstStyle/>
          <a:p>
            <a:endParaRPr lang="en-US" noProof="0" dirty="0"/>
          </a:p>
        </p:txBody>
      </p:sp>
      <p:sp>
        <p:nvSpPr>
          <p:cNvPr id="6" name="Foliennummernplatzhalter 5"/>
          <p:cNvSpPr>
            <a:spLocks noGrp="1"/>
          </p:cNvSpPr>
          <p:nvPr>
            <p:ph type="sldNum" sz="quarter" idx="23"/>
          </p:nvPr>
        </p:nvSpPr>
        <p:spPr/>
        <p:txBody>
          <a:bodyPr/>
          <a:lstStyle/>
          <a:p>
            <a:fld id="{87F334AE-4EAC-4C2D-A638-92A76F09FCC4}" type="slidenum">
              <a:rPr lang="en-US" noProof="0" smtClean="0"/>
              <a:pPr/>
              <a:t>‹#›</a:t>
            </a:fld>
            <a:endParaRPr lang="en-US" noProof="0" dirty="0"/>
          </a:p>
        </p:txBody>
      </p:sp>
      <p:sp>
        <p:nvSpPr>
          <p:cNvPr id="12" name="Rechteck 22">
            <a:extLst>
              <a:ext uri="{FF2B5EF4-FFF2-40B4-BE49-F238E27FC236}">
                <a16:creationId xmlns:a16="http://schemas.microsoft.com/office/drawing/2014/main" id="{29D48B79-5EA5-4E46-ACB9-2DE0D4302B69}"/>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5" name="Rechteck 22">
            <a:extLst>
              <a:ext uri="{FF2B5EF4-FFF2-40B4-BE49-F238E27FC236}">
                <a16:creationId xmlns:a16="http://schemas.microsoft.com/office/drawing/2014/main" id="{6A6DAC92-DA72-43CE-8485-8270BE2E1339}"/>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612833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Short title, text left, pictur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Bildplatzhalter 2"/>
          <p:cNvSpPr>
            <a:spLocks noGrp="1"/>
          </p:cNvSpPr>
          <p:nvPr>
            <p:ph type="pic" sz="quarter" idx="19" hasCustomPrompt="1"/>
          </p:nvPr>
        </p:nvSpPr>
        <p:spPr>
          <a:xfrm>
            <a:off x="6063154" y="1672216"/>
            <a:ext cx="2714658" cy="2487837"/>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9.24 cm</a:t>
            </a:r>
            <a:br>
              <a:rPr lang="en-US" noProof="0" dirty="0"/>
            </a:br>
            <a:r>
              <a:rPr lang="en-US" noProof="0" dirty="0"/>
              <a:t>Width: 10.08 cm</a:t>
            </a:r>
          </a:p>
        </p:txBody>
      </p:sp>
      <p:sp>
        <p:nvSpPr>
          <p:cNvPr id="14" name="Textplatzhalter 2"/>
          <p:cNvSpPr>
            <a:spLocks noGrp="1"/>
          </p:cNvSpPr>
          <p:nvPr>
            <p:ph type="body" sz="quarter" idx="20" hasCustomPrompt="1"/>
          </p:nvPr>
        </p:nvSpPr>
        <p:spPr>
          <a:xfrm>
            <a:off x="363810" y="4294564"/>
            <a:ext cx="8414002" cy="353823"/>
          </a:xfrm>
          <a:prstGeom prst="rect">
            <a:avLst/>
          </a:prstGeom>
          <a:solidFill>
            <a:srgbClr val="ED1C24"/>
          </a:solidFill>
        </p:spPr>
        <p:txBody>
          <a:bodyPr lIns="108000" tIns="108000" rIns="108000" bIns="108000" anchor="ctr"/>
          <a:lstStyle>
            <a:lvl1pPr marL="0" indent="0" algn="ctr">
              <a:buFont typeface="Arial" panose="020B0604020202020204" pitchFamily="34" charset="0"/>
              <a:buNone/>
              <a:defRPr lang="en-US" sz="1350" b="1" noProof="0" dirty="0">
                <a:solidFill>
                  <a:schemeClr val="bg1"/>
                </a:solidFill>
              </a:defRPr>
            </a:lvl1pPr>
          </a:lstStyle>
          <a:p>
            <a:pPr marL="106613" lvl="0" indent="-106613" algn="ctr"/>
            <a:r>
              <a:rPr lang="en-US" noProof="0" dirty="0"/>
              <a:t>Take away message in Arial 18 pt., bold</a:t>
            </a:r>
          </a:p>
        </p:txBody>
      </p:sp>
      <p:sp>
        <p:nvSpPr>
          <p:cNvPr id="16" name="Textplatzhalter 4"/>
          <p:cNvSpPr>
            <a:spLocks noGrp="1"/>
          </p:cNvSpPr>
          <p:nvPr>
            <p:ph type="body" sz="quarter" idx="14" hasCustomPrompt="1"/>
          </p:nvPr>
        </p:nvSpPr>
        <p:spPr>
          <a:xfrm>
            <a:off x="363811" y="2024937"/>
            <a:ext cx="5564000" cy="2135117"/>
          </a:xfrm>
          <a:prstGeom prst="rect">
            <a:avLst/>
          </a:prstGeom>
          <a:solidFill>
            <a:srgbClr val="D8EBF8"/>
          </a:solidFill>
        </p:spPr>
        <p:txBody>
          <a:bodyPr lIns="180000" tIns="91440" rIns="180000" bIns="180000"/>
          <a:lstStyle>
            <a:lvl1pPr>
              <a:defRPr lang="en-US" sz="1050" baseline="0" noProof="0" dirty="0" smtClean="0"/>
            </a:lvl1pPr>
            <a:lvl2pPr>
              <a:defRPr lang="en-US" sz="1050" baseline="0" noProof="0" dirty="0" smtClean="0"/>
            </a:lvl2pPr>
          </a:lstStyle>
          <a:p>
            <a:pPr marL="100967" lvl="0" indent="-100967">
              <a:spcBef>
                <a:spcPts val="673"/>
              </a:spcBef>
              <a:spcAft>
                <a:spcPts val="0"/>
              </a:spcAft>
              <a:buClr>
                <a:srgbClr val="0066B3"/>
              </a:buClr>
              <a:buSzPct val="100000"/>
            </a:pPr>
            <a:r>
              <a:rPr lang="en-US" noProof="0" dirty="0"/>
              <a:t>Placeholder for a default text with </a:t>
            </a:r>
            <a:br>
              <a:rPr lang="en-US" noProof="0" dirty="0"/>
            </a:br>
            <a:r>
              <a:rPr lang="en-US" noProof="0" dirty="0"/>
              <a:t>indention on Arial 14 pt.</a:t>
            </a:r>
          </a:p>
          <a:p>
            <a:pPr marL="100967" lvl="0" indent="-100967">
              <a:spcBef>
                <a:spcPts val="673"/>
              </a:spcBef>
              <a:spcAft>
                <a:spcPts val="0"/>
              </a:spcAft>
              <a:buClr>
                <a:srgbClr val="0066B3"/>
              </a:buClr>
              <a:buSzPct val="100000"/>
            </a:pPr>
            <a:r>
              <a:rPr lang="en-US" noProof="0" dirty="0"/>
              <a:t>Paragraph spacing: 12 pt. before paragraph</a:t>
            </a:r>
          </a:p>
          <a:p>
            <a:pPr marL="201933" lvl="1" indent="-100967">
              <a:spcBef>
                <a:spcPts val="337"/>
              </a:spcBef>
              <a:spcAft>
                <a:spcPts val="0"/>
              </a:spcAft>
              <a:buClr>
                <a:srgbClr val="0066B3"/>
              </a:buClr>
              <a:buSzPct val="100000"/>
            </a:pPr>
            <a:r>
              <a:rPr lang="en-US" noProof="0" dirty="0"/>
              <a:t>First indented line</a:t>
            </a:r>
          </a:p>
          <a:p>
            <a:pPr marL="201933" lvl="1" indent="-100967">
              <a:spcBef>
                <a:spcPts val="337"/>
              </a:spcBef>
              <a:spcAft>
                <a:spcPts val="0"/>
              </a:spcAft>
              <a:buClr>
                <a:srgbClr val="0066B3"/>
              </a:buClr>
              <a:buSzPct val="100000"/>
            </a:pPr>
            <a:r>
              <a:rPr lang="en-US" noProof="0" dirty="0"/>
              <a:t>Second indented line </a:t>
            </a:r>
          </a:p>
          <a:p>
            <a:pPr marL="201933" lvl="1" indent="-100967">
              <a:spcBef>
                <a:spcPts val="337"/>
              </a:spcBef>
              <a:spcAft>
                <a:spcPts val="0"/>
              </a:spcAft>
              <a:buClr>
                <a:srgbClr val="0066B3"/>
              </a:buClr>
              <a:buSzPct val="100000"/>
            </a:pPr>
            <a:r>
              <a:rPr lang="en-US" noProof="0" dirty="0"/>
              <a:t>Paragraph spacing should be 6 pt. before</a:t>
            </a:r>
          </a:p>
        </p:txBody>
      </p:sp>
      <p:sp>
        <p:nvSpPr>
          <p:cNvPr id="17" name="Textplatzhalter 2"/>
          <p:cNvSpPr>
            <a:spLocks noGrp="1"/>
          </p:cNvSpPr>
          <p:nvPr>
            <p:ph type="body" sz="quarter" idx="18" hasCustomPrompt="1"/>
          </p:nvPr>
        </p:nvSpPr>
        <p:spPr>
          <a:xfrm>
            <a:off x="363812" y="1672215"/>
            <a:ext cx="5563998" cy="352720"/>
          </a:xfrm>
          <a:prstGeom prst="rect">
            <a:avLst/>
          </a:prstGeom>
          <a:solidFill>
            <a:srgbClr val="4F81BD"/>
          </a:solidFill>
        </p:spPr>
        <p:txBody>
          <a:bodyPr lIns="180000" tIns="180000" rIns="180000" bIns="180000" anchor="ctr"/>
          <a:lstStyle>
            <a:lvl1pPr marL="0" indent="0">
              <a:spcBef>
                <a:spcPts val="673"/>
              </a:spcBef>
              <a:buFont typeface="Arial" panose="020B0604020202020204" pitchFamily="34" charset="0"/>
              <a:buNone/>
              <a:defRPr sz="1200" b="1">
                <a:solidFill>
                  <a:schemeClr val="bg1"/>
                </a:solidFill>
              </a:defRPr>
            </a:lvl1pPr>
          </a:lstStyle>
          <a:p>
            <a:pPr lvl="0"/>
            <a:r>
              <a:rPr lang="en-US" noProof="0" dirty="0"/>
              <a:t>Title in Arial 16 pt., bold</a:t>
            </a:r>
          </a:p>
        </p:txBody>
      </p:sp>
      <p:sp>
        <p:nvSpPr>
          <p:cNvPr id="20"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4" name="Datumsplatzhalter 3"/>
          <p:cNvSpPr>
            <a:spLocks noGrp="1"/>
          </p:cNvSpPr>
          <p:nvPr>
            <p:ph type="dt" sz="half" idx="21"/>
          </p:nvPr>
        </p:nvSpPr>
        <p:spPr/>
        <p:txBody>
          <a:bodyPr/>
          <a:lstStyle/>
          <a:p>
            <a:endParaRPr lang="en-US" noProof="0" dirty="0"/>
          </a:p>
        </p:txBody>
      </p:sp>
      <p:sp>
        <p:nvSpPr>
          <p:cNvPr id="5" name="Fußzeilenplatzhalter 4"/>
          <p:cNvSpPr>
            <a:spLocks noGrp="1"/>
          </p:cNvSpPr>
          <p:nvPr>
            <p:ph type="ftr" sz="quarter" idx="22"/>
          </p:nvPr>
        </p:nvSpPr>
        <p:spPr/>
        <p:txBody>
          <a:bodyPr/>
          <a:lstStyle/>
          <a:p>
            <a:endParaRPr lang="en-US" noProof="0" dirty="0"/>
          </a:p>
        </p:txBody>
      </p:sp>
      <p:sp>
        <p:nvSpPr>
          <p:cNvPr id="6" name="Foliennummernplatzhalter 5"/>
          <p:cNvSpPr>
            <a:spLocks noGrp="1"/>
          </p:cNvSpPr>
          <p:nvPr>
            <p:ph type="sldNum" sz="quarter" idx="23"/>
          </p:nvPr>
        </p:nvSpPr>
        <p:spPr/>
        <p:txBody>
          <a:bodyPr/>
          <a:lstStyle/>
          <a:p>
            <a:fld id="{87F334AE-4EAC-4C2D-A638-92A76F09FCC4}" type="slidenum">
              <a:rPr lang="en-US" noProof="0" smtClean="0"/>
              <a:pPr/>
              <a:t>‹#›</a:t>
            </a:fld>
            <a:endParaRPr lang="en-US" noProof="0" dirty="0"/>
          </a:p>
        </p:txBody>
      </p:sp>
      <p:sp>
        <p:nvSpPr>
          <p:cNvPr id="12" name="Rechteck 22">
            <a:extLst>
              <a:ext uri="{FF2B5EF4-FFF2-40B4-BE49-F238E27FC236}">
                <a16:creationId xmlns:a16="http://schemas.microsoft.com/office/drawing/2014/main" id="{916B4AD0-2724-476B-B232-3C2658DCC6D1}"/>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5" name="Rechteck 22">
            <a:extLst>
              <a:ext uri="{FF2B5EF4-FFF2-40B4-BE49-F238E27FC236}">
                <a16:creationId xmlns:a16="http://schemas.microsoft.com/office/drawing/2014/main" id="{510607DA-0711-4229-B210-138573449D8A}"/>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10632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columns: picture/artwork with tex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21" name="Textplatzhalter 2"/>
          <p:cNvSpPr>
            <a:spLocks noGrp="1"/>
          </p:cNvSpPr>
          <p:nvPr>
            <p:ph type="body" sz="quarter" idx="17" hasCustomPrompt="1"/>
          </p:nvPr>
        </p:nvSpPr>
        <p:spPr>
          <a:xfrm>
            <a:off x="6773297" y="1183766"/>
            <a:ext cx="2001861"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4</a:t>
            </a:r>
          </a:p>
        </p:txBody>
      </p:sp>
      <p:sp>
        <p:nvSpPr>
          <p:cNvPr id="22" name="Textplatzhalter 3"/>
          <p:cNvSpPr>
            <a:spLocks noGrp="1"/>
          </p:cNvSpPr>
          <p:nvPr>
            <p:ph type="body" sz="quarter" idx="18" hasCustomPrompt="1"/>
          </p:nvPr>
        </p:nvSpPr>
        <p:spPr>
          <a:xfrm>
            <a:off x="363869" y="1536487"/>
            <a:ext cx="2001861" cy="708750"/>
          </a:xfrm>
          <a:prstGeom prst="rect">
            <a:avLst/>
          </a:prstGeom>
        </p:spPr>
        <p:txBody>
          <a:bodyPr lIns="180000" tIns="180000" rIns="180000" bIns="180000" anchor="ctr"/>
          <a:lstStyle>
            <a:lvl1pPr marL="0" indent="0">
              <a:spcBef>
                <a:spcPts val="673"/>
              </a:spcBef>
              <a:buFont typeface="Arial" panose="020B0604020202020204" pitchFamily="34" charset="0"/>
              <a:buNone/>
              <a:defRPr sz="1200" b="1" baseline="0">
                <a:solidFill>
                  <a:srgbClr val="0066B3"/>
                </a:solidFill>
              </a:defRPr>
            </a:lvl1pPr>
            <a:lvl2pPr marL="106614" indent="0">
              <a:buNone/>
              <a:defRPr sz="898"/>
            </a:lvl2pPr>
            <a:lvl3pPr marL="214172" indent="0">
              <a:buNone/>
              <a:defRPr sz="898"/>
            </a:lvl3pPr>
            <a:lvl4pPr marL="321728" indent="0">
              <a:buNone/>
              <a:defRPr sz="898"/>
            </a:lvl4pPr>
            <a:lvl5pPr marL="428342" indent="0">
              <a:buNone/>
              <a:defRPr sz="898"/>
            </a:lvl5pPr>
          </a:lstStyle>
          <a:p>
            <a:pPr lvl="0"/>
            <a:r>
              <a:rPr lang="en-US" noProof="0" dirty="0"/>
              <a:t>Short text in </a:t>
            </a:r>
            <a:br>
              <a:rPr lang="en-US" noProof="0" dirty="0"/>
            </a:br>
            <a:r>
              <a:rPr lang="en-US" noProof="0" dirty="0"/>
              <a:t>Arial 16 pt., bold</a:t>
            </a:r>
          </a:p>
        </p:txBody>
      </p:sp>
      <p:sp>
        <p:nvSpPr>
          <p:cNvPr id="23" name="Textplatzhalter 3"/>
          <p:cNvSpPr>
            <a:spLocks noGrp="1"/>
          </p:cNvSpPr>
          <p:nvPr>
            <p:ph type="body" sz="quarter" idx="19" hasCustomPrompt="1"/>
          </p:nvPr>
        </p:nvSpPr>
        <p:spPr>
          <a:xfrm>
            <a:off x="2500344" y="1536487"/>
            <a:ext cx="2001862" cy="708750"/>
          </a:xfrm>
          <a:prstGeom prst="rect">
            <a:avLst/>
          </a:prstGeom>
          <a:ln>
            <a:noFill/>
          </a:ln>
        </p:spPr>
        <p:txBody>
          <a:bodyPr lIns="180000" tIns="180000" rIns="180000" bIns="180000" anchor="ctr"/>
          <a:lstStyle>
            <a:lvl1pPr marL="0" indent="0">
              <a:spcBef>
                <a:spcPts val="673"/>
              </a:spcBef>
              <a:buFont typeface="Arial" panose="020B0604020202020204" pitchFamily="34" charset="0"/>
              <a:buNone/>
              <a:defRPr sz="1200" b="1" baseline="0">
                <a:solidFill>
                  <a:srgbClr val="0066B3"/>
                </a:solidFill>
              </a:defRPr>
            </a:lvl1pPr>
            <a:lvl2pPr marL="106614" indent="0">
              <a:buNone/>
              <a:defRPr sz="898"/>
            </a:lvl2pPr>
            <a:lvl3pPr marL="214172" indent="0">
              <a:buNone/>
              <a:defRPr sz="898"/>
            </a:lvl3pPr>
            <a:lvl4pPr marL="321728" indent="0">
              <a:buNone/>
              <a:defRPr sz="898"/>
            </a:lvl4pPr>
            <a:lvl5pPr marL="428342" indent="0">
              <a:buNone/>
              <a:defRPr sz="898"/>
            </a:lvl5pPr>
          </a:lstStyle>
          <a:p>
            <a:pPr lvl="0"/>
            <a:r>
              <a:rPr lang="en-US" noProof="0" dirty="0"/>
              <a:t>Short text in </a:t>
            </a:r>
            <a:br>
              <a:rPr lang="en-US" noProof="0" dirty="0"/>
            </a:br>
            <a:r>
              <a:rPr lang="en-US" noProof="0" dirty="0"/>
              <a:t>Arial 16 pt., bold</a:t>
            </a:r>
          </a:p>
        </p:txBody>
      </p:sp>
      <p:sp>
        <p:nvSpPr>
          <p:cNvPr id="24" name="Textplatzhalter 3"/>
          <p:cNvSpPr>
            <a:spLocks noGrp="1"/>
          </p:cNvSpPr>
          <p:nvPr>
            <p:ph type="body" sz="quarter" idx="20" hasCustomPrompt="1"/>
          </p:nvPr>
        </p:nvSpPr>
        <p:spPr>
          <a:xfrm>
            <a:off x="4639674" y="1536487"/>
            <a:ext cx="1999009" cy="708750"/>
          </a:xfrm>
          <a:prstGeom prst="rect">
            <a:avLst/>
          </a:prstGeom>
        </p:spPr>
        <p:txBody>
          <a:bodyPr lIns="180000" tIns="180000" rIns="180000" bIns="180000" anchor="ctr"/>
          <a:lstStyle>
            <a:lvl1pPr marL="0" indent="0">
              <a:spcBef>
                <a:spcPts val="673"/>
              </a:spcBef>
              <a:buFont typeface="Arial" panose="020B0604020202020204" pitchFamily="34" charset="0"/>
              <a:buNone/>
              <a:defRPr sz="1200" b="1" baseline="0">
                <a:solidFill>
                  <a:srgbClr val="0066B3"/>
                </a:solidFill>
              </a:defRPr>
            </a:lvl1pPr>
            <a:lvl2pPr marL="106614" indent="0">
              <a:buNone/>
              <a:defRPr sz="898"/>
            </a:lvl2pPr>
            <a:lvl3pPr marL="214172" indent="0">
              <a:buNone/>
              <a:defRPr sz="898"/>
            </a:lvl3pPr>
            <a:lvl4pPr marL="321728" indent="0">
              <a:buNone/>
              <a:defRPr sz="898"/>
            </a:lvl4pPr>
            <a:lvl5pPr marL="428342" indent="0">
              <a:buNone/>
              <a:defRPr sz="898"/>
            </a:lvl5pPr>
          </a:lstStyle>
          <a:p>
            <a:pPr lvl="0"/>
            <a:r>
              <a:rPr lang="en-US" noProof="0" dirty="0"/>
              <a:t>Short text in </a:t>
            </a:r>
            <a:br>
              <a:rPr lang="en-US" noProof="0" dirty="0"/>
            </a:br>
            <a:r>
              <a:rPr lang="en-US" noProof="0" dirty="0"/>
              <a:t>Arial 16 pt., bold</a:t>
            </a:r>
          </a:p>
        </p:txBody>
      </p:sp>
      <p:sp>
        <p:nvSpPr>
          <p:cNvPr id="25" name="Textplatzhalter 3"/>
          <p:cNvSpPr>
            <a:spLocks noGrp="1"/>
          </p:cNvSpPr>
          <p:nvPr>
            <p:ph type="body" sz="quarter" idx="21" hasCustomPrompt="1"/>
          </p:nvPr>
        </p:nvSpPr>
        <p:spPr>
          <a:xfrm>
            <a:off x="6773297" y="1536487"/>
            <a:ext cx="2001861" cy="708750"/>
          </a:xfrm>
          <a:prstGeom prst="rect">
            <a:avLst/>
          </a:prstGeom>
        </p:spPr>
        <p:txBody>
          <a:bodyPr lIns="180000" tIns="180000" rIns="180000" bIns="180000" anchor="ctr"/>
          <a:lstStyle>
            <a:lvl1pPr marL="0" indent="0">
              <a:spcBef>
                <a:spcPts val="673"/>
              </a:spcBef>
              <a:buFont typeface="Arial" panose="020B0604020202020204" pitchFamily="34" charset="0"/>
              <a:buNone/>
              <a:defRPr sz="1200" b="1" baseline="0">
                <a:solidFill>
                  <a:srgbClr val="0066B3"/>
                </a:solidFill>
              </a:defRPr>
            </a:lvl1pPr>
            <a:lvl2pPr marL="106614" indent="0">
              <a:buNone/>
              <a:defRPr sz="898"/>
            </a:lvl2pPr>
            <a:lvl3pPr marL="214172" indent="0">
              <a:buNone/>
              <a:defRPr sz="898"/>
            </a:lvl3pPr>
            <a:lvl4pPr marL="321728" indent="0">
              <a:buNone/>
              <a:defRPr sz="898"/>
            </a:lvl4pPr>
            <a:lvl5pPr marL="428342" indent="0">
              <a:buNone/>
              <a:defRPr sz="898"/>
            </a:lvl5pPr>
          </a:lstStyle>
          <a:p>
            <a:pPr lvl="0"/>
            <a:r>
              <a:rPr lang="en-US" noProof="0" dirty="0"/>
              <a:t>Short text in </a:t>
            </a:r>
            <a:br>
              <a:rPr lang="en-US" noProof="0" dirty="0"/>
            </a:br>
            <a:r>
              <a:rPr lang="en-US" noProof="0" dirty="0"/>
              <a:t>Arial 16 pt., bold</a:t>
            </a:r>
          </a:p>
        </p:txBody>
      </p:sp>
      <p:sp>
        <p:nvSpPr>
          <p:cNvPr id="26" name="Bildplatzhalter 5"/>
          <p:cNvSpPr>
            <a:spLocks noGrp="1"/>
          </p:cNvSpPr>
          <p:nvPr>
            <p:ph type="pic" sz="quarter" idx="22" hasCustomPrompt="1"/>
          </p:nvPr>
        </p:nvSpPr>
        <p:spPr>
          <a:xfrm>
            <a:off x="363867" y="2245235"/>
            <a:ext cx="2001862" cy="2403150"/>
          </a:xfrm>
          <a:prstGeom prst="rect">
            <a:avLst/>
          </a:prstGeom>
          <a:solidFill>
            <a:srgbClr val="A1D2EE"/>
          </a:solidFill>
        </p:spPr>
        <p:txBody>
          <a:bodyPr anchor="ctr"/>
          <a:lstStyle>
            <a:lvl1pPr marL="0" indent="0" algn="ctr">
              <a:buNone/>
              <a:defRPr baseline="0"/>
            </a:lvl1pPr>
          </a:lstStyle>
          <a:p>
            <a:r>
              <a:rPr lang="en-US" noProof="0" dirty="0"/>
              <a:t>Image/Artwork</a:t>
            </a:r>
          </a:p>
          <a:p>
            <a:r>
              <a:rPr lang="en-US" noProof="0" dirty="0"/>
              <a:t>Height: 8.93 cm</a:t>
            </a:r>
            <a:br>
              <a:rPr lang="en-US" noProof="0" dirty="0"/>
            </a:br>
            <a:r>
              <a:rPr lang="en-US" noProof="0" dirty="0"/>
              <a:t>Width: 7.44 cm</a:t>
            </a:r>
          </a:p>
        </p:txBody>
      </p:sp>
      <p:sp>
        <p:nvSpPr>
          <p:cNvPr id="30" name="Bildplatzhalter 5"/>
          <p:cNvSpPr>
            <a:spLocks noGrp="1"/>
          </p:cNvSpPr>
          <p:nvPr>
            <p:ph type="pic" sz="quarter" idx="23" hasCustomPrompt="1"/>
          </p:nvPr>
        </p:nvSpPr>
        <p:spPr>
          <a:xfrm>
            <a:off x="6771928" y="2245235"/>
            <a:ext cx="2003231" cy="2403150"/>
          </a:xfrm>
          <a:prstGeom prst="rect">
            <a:avLst/>
          </a:prstGeom>
          <a:solidFill>
            <a:srgbClr val="A1D2EE"/>
          </a:solidFill>
        </p:spPr>
        <p:txBody>
          <a:bodyPr anchor="ctr"/>
          <a:lstStyle>
            <a:lvl1pPr marL="0" indent="0" algn="ctr">
              <a:buNone/>
              <a:defRPr baseline="0"/>
            </a:lvl1pPr>
          </a:lstStyle>
          <a:p>
            <a:r>
              <a:rPr lang="en-US" noProof="0" dirty="0"/>
              <a:t>Image/Artwork</a:t>
            </a:r>
          </a:p>
          <a:p>
            <a:r>
              <a:rPr lang="en-US" noProof="0" dirty="0"/>
              <a:t>Height: 8.93 cm</a:t>
            </a:r>
            <a:br>
              <a:rPr lang="en-US" noProof="0" dirty="0"/>
            </a:br>
            <a:r>
              <a:rPr lang="en-US" noProof="0" dirty="0"/>
              <a:t>Width: 7.44 cm</a:t>
            </a:r>
          </a:p>
        </p:txBody>
      </p:sp>
      <p:sp>
        <p:nvSpPr>
          <p:cNvPr id="31" name="Bildplatzhalter 5"/>
          <p:cNvSpPr>
            <a:spLocks noGrp="1"/>
          </p:cNvSpPr>
          <p:nvPr>
            <p:ph type="pic" sz="quarter" idx="24" hasCustomPrompt="1"/>
          </p:nvPr>
        </p:nvSpPr>
        <p:spPr>
          <a:xfrm>
            <a:off x="4639675" y="2245235"/>
            <a:ext cx="1999009" cy="2403150"/>
          </a:xfrm>
          <a:prstGeom prst="rect">
            <a:avLst/>
          </a:prstGeom>
          <a:solidFill>
            <a:srgbClr val="A1D2EE"/>
          </a:solidFill>
        </p:spPr>
        <p:txBody>
          <a:bodyPr anchor="ctr"/>
          <a:lstStyle>
            <a:lvl1pPr marL="0" indent="0" algn="ctr">
              <a:buNone/>
              <a:defRPr baseline="0"/>
            </a:lvl1pPr>
          </a:lstStyle>
          <a:p>
            <a:r>
              <a:rPr lang="en-US" noProof="0" dirty="0"/>
              <a:t>Image/Artwork</a:t>
            </a:r>
          </a:p>
          <a:p>
            <a:r>
              <a:rPr lang="en-US" noProof="0" dirty="0"/>
              <a:t>Height: 8.93 cm</a:t>
            </a:r>
            <a:br>
              <a:rPr lang="en-US" noProof="0" dirty="0"/>
            </a:br>
            <a:r>
              <a:rPr lang="en-US" noProof="0" dirty="0"/>
              <a:t>Width: 7.44 cm</a:t>
            </a:r>
          </a:p>
        </p:txBody>
      </p:sp>
      <p:sp>
        <p:nvSpPr>
          <p:cNvPr id="32" name="Bildplatzhalter 5"/>
          <p:cNvSpPr>
            <a:spLocks noGrp="1"/>
          </p:cNvSpPr>
          <p:nvPr>
            <p:ph type="pic" sz="quarter" idx="25" hasCustomPrompt="1"/>
          </p:nvPr>
        </p:nvSpPr>
        <p:spPr>
          <a:xfrm>
            <a:off x="2500346" y="2245235"/>
            <a:ext cx="2001861" cy="2403150"/>
          </a:xfrm>
          <a:prstGeom prst="rect">
            <a:avLst/>
          </a:prstGeom>
          <a:solidFill>
            <a:srgbClr val="A1D2EE"/>
          </a:solidFill>
        </p:spPr>
        <p:txBody>
          <a:bodyPr anchor="ctr"/>
          <a:lstStyle>
            <a:lvl1pPr marL="0" indent="0" algn="ctr">
              <a:buNone/>
              <a:defRPr baseline="0"/>
            </a:lvl1pPr>
          </a:lstStyle>
          <a:p>
            <a:r>
              <a:rPr lang="en-US" noProof="0" dirty="0"/>
              <a:t>Image/Artwork</a:t>
            </a:r>
          </a:p>
          <a:p>
            <a:r>
              <a:rPr lang="en-US" noProof="0" dirty="0"/>
              <a:t>Height: 8.93 cm</a:t>
            </a:r>
            <a:br>
              <a:rPr lang="en-US" noProof="0" dirty="0"/>
            </a:br>
            <a:r>
              <a:rPr lang="en-US" noProof="0" dirty="0"/>
              <a:t>Width: 7.44 cm</a:t>
            </a:r>
          </a:p>
        </p:txBody>
      </p:sp>
      <p:sp>
        <p:nvSpPr>
          <p:cNvPr id="35" name="Textplatzhalter 2"/>
          <p:cNvSpPr>
            <a:spLocks noGrp="1"/>
          </p:cNvSpPr>
          <p:nvPr>
            <p:ph type="body" sz="quarter" idx="12" hasCustomPrompt="1"/>
          </p:nvPr>
        </p:nvSpPr>
        <p:spPr>
          <a:xfrm>
            <a:off x="363869" y="1183766"/>
            <a:ext cx="2001861"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1</a:t>
            </a:r>
          </a:p>
        </p:txBody>
      </p:sp>
      <p:sp>
        <p:nvSpPr>
          <p:cNvPr id="36" name="Textplatzhalter 2"/>
          <p:cNvSpPr>
            <a:spLocks noGrp="1"/>
          </p:cNvSpPr>
          <p:nvPr>
            <p:ph type="body" sz="quarter" idx="15" hasCustomPrompt="1"/>
          </p:nvPr>
        </p:nvSpPr>
        <p:spPr>
          <a:xfrm>
            <a:off x="2500346" y="1183766"/>
            <a:ext cx="2001861"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2</a:t>
            </a:r>
          </a:p>
        </p:txBody>
      </p:sp>
      <p:sp>
        <p:nvSpPr>
          <p:cNvPr id="39" name="Textplatzhalter 2"/>
          <p:cNvSpPr>
            <a:spLocks noGrp="1"/>
          </p:cNvSpPr>
          <p:nvPr>
            <p:ph type="body" sz="quarter" idx="16" hasCustomPrompt="1"/>
          </p:nvPr>
        </p:nvSpPr>
        <p:spPr>
          <a:xfrm>
            <a:off x="4639674" y="1183766"/>
            <a:ext cx="1999009"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3</a:t>
            </a:r>
          </a:p>
        </p:txBody>
      </p:sp>
      <p:sp>
        <p:nvSpPr>
          <p:cNvPr id="6" name="Datumsplatzhalter 5"/>
          <p:cNvSpPr>
            <a:spLocks noGrp="1"/>
          </p:cNvSpPr>
          <p:nvPr>
            <p:ph type="dt" sz="half" idx="26"/>
          </p:nvPr>
        </p:nvSpPr>
        <p:spPr/>
        <p:txBody>
          <a:bodyPr/>
          <a:lstStyle/>
          <a:p>
            <a:endParaRPr lang="en-US" noProof="0" dirty="0"/>
          </a:p>
        </p:txBody>
      </p:sp>
      <p:sp>
        <p:nvSpPr>
          <p:cNvPr id="7" name="Fußzeilenplatzhalter 6"/>
          <p:cNvSpPr>
            <a:spLocks noGrp="1"/>
          </p:cNvSpPr>
          <p:nvPr>
            <p:ph type="ftr" sz="quarter" idx="27"/>
          </p:nvPr>
        </p:nvSpPr>
        <p:spPr/>
        <p:txBody>
          <a:bodyPr/>
          <a:lstStyle/>
          <a:p>
            <a:endParaRPr lang="en-US" noProof="0" dirty="0"/>
          </a:p>
        </p:txBody>
      </p:sp>
      <p:sp>
        <p:nvSpPr>
          <p:cNvPr id="8" name="Foliennummernplatzhalter 7"/>
          <p:cNvSpPr>
            <a:spLocks noGrp="1"/>
          </p:cNvSpPr>
          <p:nvPr>
            <p:ph type="sldNum" sz="quarter" idx="28"/>
          </p:nvPr>
        </p:nvSpPr>
        <p:spPr/>
        <p:txBody>
          <a:bodyPr/>
          <a:lstStyle/>
          <a:p>
            <a:fld id="{87F334AE-4EAC-4C2D-A638-92A76F09FCC4}" type="slidenum">
              <a:rPr lang="en-US" noProof="0" smtClean="0"/>
              <a:pPr/>
              <a:t>‹#›</a:t>
            </a:fld>
            <a:endParaRPr lang="en-US" noProof="0" dirty="0"/>
          </a:p>
        </p:txBody>
      </p:sp>
      <p:sp>
        <p:nvSpPr>
          <p:cNvPr id="19" name="Rechteck 22">
            <a:extLst>
              <a:ext uri="{FF2B5EF4-FFF2-40B4-BE49-F238E27FC236}">
                <a16:creationId xmlns:a16="http://schemas.microsoft.com/office/drawing/2014/main" id="{5C9CF7B8-CB93-4D87-BBEE-DD94CB3EEB2C}"/>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20" name="Rechteck 22">
            <a:extLst>
              <a:ext uri="{FF2B5EF4-FFF2-40B4-BE49-F238E27FC236}">
                <a16:creationId xmlns:a16="http://schemas.microsoft.com/office/drawing/2014/main" id="{BE110900-963A-4502-8452-C7F842F4BCF1}"/>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782968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lumns: picture/artwork ">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8" name="Bildplatzhalter 5"/>
          <p:cNvSpPr>
            <a:spLocks noGrp="1"/>
          </p:cNvSpPr>
          <p:nvPr>
            <p:ph type="pic" sz="quarter" idx="22" hasCustomPrompt="1"/>
          </p:nvPr>
        </p:nvSpPr>
        <p:spPr>
          <a:xfrm>
            <a:off x="363870" y="1536486"/>
            <a:ext cx="2712229" cy="3111900"/>
          </a:xfrm>
          <a:prstGeom prst="rect">
            <a:avLst/>
          </a:prstGeom>
          <a:solidFill>
            <a:srgbClr val="A1D2EE"/>
          </a:solidFill>
        </p:spPr>
        <p:txBody>
          <a:bodyPr anchor="ctr"/>
          <a:lstStyle>
            <a:lvl1pPr marL="0" indent="0" algn="ctr">
              <a:buNone/>
              <a:defRPr baseline="0"/>
            </a:lvl1pPr>
          </a:lstStyle>
          <a:p>
            <a:r>
              <a:rPr lang="en-US" noProof="0" dirty="0"/>
              <a:t>Image/Artwork</a:t>
            </a:r>
          </a:p>
          <a:p>
            <a:r>
              <a:rPr lang="en-US" noProof="0" dirty="0"/>
              <a:t>Height: 11.56 cm</a:t>
            </a:r>
            <a:br>
              <a:rPr lang="en-US" noProof="0" dirty="0"/>
            </a:br>
            <a:r>
              <a:rPr lang="en-US" noProof="0" dirty="0"/>
              <a:t>Width: 10.07 cm</a:t>
            </a:r>
          </a:p>
        </p:txBody>
      </p:sp>
      <p:sp>
        <p:nvSpPr>
          <p:cNvPr id="19" name="Bildplatzhalter 5"/>
          <p:cNvSpPr>
            <a:spLocks noGrp="1"/>
          </p:cNvSpPr>
          <p:nvPr>
            <p:ph type="pic" sz="quarter" idx="24" hasCustomPrompt="1"/>
          </p:nvPr>
        </p:nvSpPr>
        <p:spPr>
          <a:xfrm>
            <a:off x="6064341" y="1536486"/>
            <a:ext cx="2713470" cy="3111900"/>
          </a:xfrm>
          <a:prstGeom prst="rect">
            <a:avLst/>
          </a:prstGeom>
          <a:solidFill>
            <a:srgbClr val="A1D2EE"/>
          </a:solidFill>
        </p:spPr>
        <p:txBody>
          <a:bodyPr anchor="ctr"/>
          <a:lstStyle>
            <a:lvl1pPr marL="0" indent="0" algn="ctr">
              <a:buNone/>
              <a:defRPr baseline="0"/>
            </a:lvl1pPr>
          </a:lstStyle>
          <a:p>
            <a:r>
              <a:rPr lang="en-US" noProof="0" dirty="0"/>
              <a:t>Image/Artwork</a:t>
            </a:r>
          </a:p>
          <a:p>
            <a:r>
              <a:rPr lang="en-US" noProof="0" dirty="0"/>
              <a:t>Height: 11.56 cm</a:t>
            </a:r>
            <a:br>
              <a:rPr lang="en-US" noProof="0" dirty="0"/>
            </a:br>
            <a:r>
              <a:rPr lang="en-US" noProof="0" dirty="0"/>
              <a:t>Width: 10.07 cm</a:t>
            </a:r>
          </a:p>
        </p:txBody>
      </p:sp>
      <p:sp>
        <p:nvSpPr>
          <p:cNvPr id="20" name="Bildplatzhalter 5"/>
          <p:cNvSpPr>
            <a:spLocks noGrp="1"/>
          </p:cNvSpPr>
          <p:nvPr>
            <p:ph type="pic" sz="quarter" idx="25" hasCustomPrompt="1"/>
          </p:nvPr>
        </p:nvSpPr>
        <p:spPr>
          <a:xfrm>
            <a:off x="3211118" y="1536486"/>
            <a:ext cx="2715011" cy="3111900"/>
          </a:xfrm>
          <a:prstGeom prst="rect">
            <a:avLst/>
          </a:prstGeom>
          <a:solidFill>
            <a:srgbClr val="A1D2EE"/>
          </a:solidFill>
        </p:spPr>
        <p:txBody>
          <a:bodyPr anchor="ctr"/>
          <a:lstStyle>
            <a:lvl1pPr marL="0" indent="0" algn="ctr">
              <a:buNone/>
              <a:defRPr baseline="0"/>
            </a:lvl1pPr>
          </a:lstStyle>
          <a:p>
            <a:r>
              <a:rPr lang="en-US" noProof="0" dirty="0"/>
              <a:t>Image/Artwork</a:t>
            </a:r>
          </a:p>
          <a:p>
            <a:r>
              <a:rPr lang="en-US" noProof="0" dirty="0"/>
              <a:t>Height: 11.56 cm</a:t>
            </a:r>
            <a:br>
              <a:rPr lang="en-US" noProof="0" dirty="0"/>
            </a:br>
            <a:r>
              <a:rPr lang="en-US" noProof="0" dirty="0"/>
              <a:t>Width: 10.07 cm</a:t>
            </a:r>
          </a:p>
        </p:txBody>
      </p:sp>
      <p:sp>
        <p:nvSpPr>
          <p:cNvPr id="21" name="Textplatzhalter 2"/>
          <p:cNvSpPr>
            <a:spLocks noGrp="1"/>
          </p:cNvSpPr>
          <p:nvPr>
            <p:ph type="body" sz="quarter" idx="12" hasCustomPrompt="1"/>
          </p:nvPr>
        </p:nvSpPr>
        <p:spPr>
          <a:xfrm>
            <a:off x="363870" y="1183766"/>
            <a:ext cx="2712229"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1</a:t>
            </a:r>
          </a:p>
        </p:txBody>
      </p:sp>
      <p:sp>
        <p:nvSpPr>
          <p:cNvPr id="22" name="Textplatzhalter 2"/>
          <p:cNvSpPr>
            <a:spLocks noGrp="1"/>
          </p:cNvSpPr>
          <p:nvPr>
            <p:ph type="body" sz="quarter" idx="15" hasCustomPrompt="1"/>
          </p:nvPr>
        </p:nvSpPr>
        <p:spPr>
          <a:xfrm>
            <a:off x="3211118" y="1183766"/>
            <a:ext cx="2715011"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2</a:t>
            </a:r>
          </a:p>
        </p:txBody>
      </p:sp>
      <p:sp>
        <p:nvSpPr>
          <p:cNvPr id="23" name="Textplatzhalter 2"/>
          <p:cNvSpPr>
            <a:spLocks noGrp="1"/>
          </p:cNvSpPr>
          <p:nvPr>
            <p:ph type="body" sz="quarter" idx="16" hasCustomPrompt="1"/>
          </p:nvPr>
        </p:nvSpPr>
        <p:spPr>
          <a:xfrm>
            <a:off x="6064341" y="1183766"/>
            <a:ext cx="2713470"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3</a:t>
            </a:r>
          </a:p>
        </p:txBody>
      </p:sp>
      <p:sp>
        <p:nvSpPr>
          <p:cNvPr id="3" name="Datumsplatzhalter 2"/>
          <p:cNvSpPr>
            <a:spLocks noGrp="1"/>
          </p:cNvSpPr>
          <p:nvPr>
            <p:ph type="dt" sz="half" idx="26"/>
          </p:nvPr>
        </p:nvSpPr>
        <p:spPr/>
        <p:txBody>
          <a:bodyPr/>
          <a:lstStyle/>
          <a:p>
            <a:endParaRPr lang="en-US" noProof="0" dirty="0"/>
          </a:p>
        </p:txBody>
      </p:sp>
      <p:sp>
        <p:nvSpPr>
          <p:cNvPr id="4" name="Fußzeilenplatzhalter 3"/>
          <p:cNvSpPr>
            <a:spLocks noGrp="1"/>
          </p:cNvSpPr>
          <p:nvPr>
            <p:ph type="ftr" sz="quarter" idx="27"/>
          </p:nvPr>
        </p:nvSpPr>
        <p:spPr/>
        <p:txBody>
          <a:bodyPr/>
          <a:lstStyle/>
          <a:p>
            <a:endParaRPr lang="en-US" noProof="0" dirty="0"/>
          </a:p>
        </p:txBody>
      </p:sp>
      <p:sp>
        <p:nvSpPr>
          <p:cNvPr id="5" name="Foliennummernplatzhalter 4"/>
          <p:cNvSpPr>
            <a:spLocks noGrp="1"/>
          </p:cNvSpPr>
          <p:nvPr>
            <p:ph type="sldNum" sz="quarter" idx="28"/>
          </p:nvPr>
        </p:nvSpPr>
        <p:spPr/>
        <p:txBody>
          <a:bodyPr/>
          <a:lstStyle/>
          <a:p>
            <a:fld id="{87F334AE-4EAC-4C2D-A638-92A76F09FCC4}" type="slidenum">
              <a:rPr lang="en-US" noProof="0" smtClean="0"/>
              <a:pPr/>
              <a:t>‹#›</a:t>
            </a:fld>
            <a:endParaRPr lang="en-US" noProof="0" dirty="0"/>
          </a:p>
        </p:txBody>
      </p:sp>
      <p:sp>
        <p:nvSpPr>
          <p:cNvPr id="15" name="Rechteck 22">
            <a:extLst>
              <a:ext uri="{FF2B5EF4-FFF2-40B4-BE49-F238E27FC236}">
                <a16:creationId xmlns:a16="http://schemas.microsoft.com/office/drawing/2014/main" id="{C47FD155-91D5-4B6D-8811-FC4D36E2FBF4}"/>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6" name="Rechteck 22">
            <a:extLst>
              <a:ext uri="{FF2B5EF4-FFF2-40B4-BE49-F238E27FC236}">
                <a16:creationId xmlns:a16="http://schemas.microsoft.com/office/drawing/2014/main" id="{94A40183-FA4E-4F8C-9922-42BAA045C4C7}"/>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9395144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s: Text left, image right">
    <p:spTree>
      <p:nvGrpSpPr>
        <p:cNvPr id="1" name=""/>
        <p:cNvGrpSpPr/>
        <p:nvPr/>
      </p:nvGrpSpPr>
      <p:grpSpPr>
        <a:xfrm>
          <a:off x="0" y="0"/>
          <a:ext cx="0" cy="0"/>
          <a:chOff x="0" y="0"/>
          <a:chExt cx="0" cy="0"/>
        </a:xfrm>
      </p:grpSpPr>
      <p:sp>
        <p:nvSpPr>
          <p:cNvPr id="5" name="Rechteck 4"/>
          <p:cNvSpPr/>
          <p:nvPr userDrawn="1"/>
        </p:nvSpPr>
        <p:spPr bwMode="auto">
          <a:xfrm>
            <a:off x="4639672" y="1536485"/>
            <a:ext cx="4138140" cy="3111900"/>
          </a:xfrm>
          <a:prstGeom prst="rect">
            <a:avLst/>
          </a:prstGeom>
          <a:solidFill>
            <a:srgbClr val="D8EBF8"/>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4"/>
          <p:cNvSpPr>
            <a:spLocks noGrp="1"/>
          </p:cNvSpPr>
          <p:nvPr>
            <p:ph type="body" sz="quarter" idx="14" hasCustomPrompt="1"/>
          </p:nvPr>
        </p:nvSpPr>
        <p:spPr>
          <a:xfrm>
            <a:off x="363811" y="1536486"/>
            <a:ext cx="4141706" cy="3111900"/>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p:txBody>
      </p:sp>
      <p:sp>
        <p:nvSpPr>
          <p:cNvPr id="17" name="Textplatzhalter 2"/>
          <p:cNvSpPr>
            <a:spLocks noGrp="1"/>
          </p:cNvSpPr>
          <p:nvPr>
            <p:ph type="body" sz="quarter" idx="18" hasCustomPrompt="1"/>
          </p:nvPr>
        </p:nvSpPr>
        <p:spPr>
          <a:xfrm>
            <a:off x="363812" y="1183766"/>
            <a:ext cx="4141705"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4" name="Textplatzhalter 2"/>
          <p:cNvSpPr>
            <a:spLocks noGrp="1"/>
          </p:cNvSpPr>
          <p:nvPr>
            <p:ph type="body" sz="quarter" idx="24" hasCustomPrompt="1"/>
          </p:nvPr>
        </p:nvSpPr>
        <p:spPr>
          <a:xfrm>
            <a:off x="4639672" y="1183766"/>
            <a:ext cx="4138140" cy="352720"/>
          </a:xfrm>
          <a:prstGeom prst="rect">
            <a:avLst/>
          </a:prstGeom>
          <a:solidFill>
            <a:srgbClr val="ED1C24"/>
          </a:solidFill>
        </p:spPr>
        <p:txBody>
          <a:bodyPr lIns="180000" tIns="180000" rIns="180000" bIns="180000" anchor="ctr"/>
          <a:lstStyle>
            <a:lvl1pPr marL="0" indent="0">
              <a:spcBef>
                <a:spcPts val="673"/>
              </a:spcBef>
              <a:buFont typeface="Arial" panose="020B0604020202020204" pitchFamily="34" charset="0"/>
              <a:buNone/>
              <a:defRPr sz="1350" b="1">
                <a:solidFill>
                  <a:schemeClr val="bg1"/>
                </a:solidFill>
              </a:defRPr>
            </a:lvl1pPr>
          </a:lstStyle>
          <a:p>
            <a:pPr lvl="0"/>
            <a:r>
              <a:rPr lang="en-US" noProof="0" dirty="0"/>
              <a:t>Title in Arial 18 pt., bold</a:t>
            </a:r>
          </a:p>
        </p:txBody>
      </p:sp>
      <p:sp>
        <p:nvSpPr>
          <p:cNvPr id="15" name="Bildplatzhalter 2"/>
          <p:cNvSpPr>
            <a:spLocks noGrp="1"/>
          </p:cNvSpPr>
          <p:nvPr>
            <p:ph type="pic" sz="quarter" idx="19" hasCustomPrompt="1"/>
          </p:nvPr>
        </p:nvSpPr>
        <p:spPr>
          <a:xfrm>
            <a:off x="4777548" y="1671113"/>
            <a:ext cx="3865459" cy="857771"/>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3.19 cm</a:t>
            </a:r>
            <a:br>
              <a:rPr lang="en-US" noProof="0" dirty="0"/>
            </a:br>
            <a:r>
              <a:rPr lang="en-US" noProof="0" dirty="0"/>
              <a:t>Width: 14.36 cm</a:t>
            </a:r>
          </a:p>
        </p:txBody>
      </p:sp>
      <p:sp>
        <p:nvSpPr>
          <p:cNvPr id="18" name="Bildplatzhalter 2"/>
          <p:cNvSpPr>
            <a:spLocks noGrp="1"/>
          </p:cNvSpPr>
          <p:nvPr>
            <p:ph type="pic" sz="quarter" idx="20" hasCustomPrompt="1"/>
          </p:nvPr>
        </p:nvSpPr>
        <p:spPr>
          <a:xfrm>
            <a:off x="4774288" y="2663510"/>
            <a:ext cx="1865755" cy="857771"/>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3,19 cm</a:t>
            </a:r>
            <a:br>
              <a:rPr lang="en-US" noProof="0" dirty="0"/>
            </a:br>
            <a:r>
              <a:rPr lang="en-US" noProof="0" dirty="0"/>
              <a:t>Width: 6.93 cm</a:t>
            </a:r>
          </a:p>
        </p:txBody>
      </p:sp>
      <p:sp>
        <p:nvSpPr>
          <p:cNvPr id="20" name="Bildplatzhalter 2"/>
          <p:cNvSpPr>
            <a:spLocks noGrp="1"/>
          </p:cNvSpPr>
          <p:nvPr>
            <p:ph type="pic" sz="quarter" idx="21" hasCustomPrompt="1"/>
          </p:nvPr>
        </p:nvSpPr>
        <p:spPr>
          <a:xfrm>
            <a:off x="6776117" y="2663510"/>
            <a:ext cx="1866891" cy="857771"/>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3,19 cm</a:t>
            </a:r>
            <a:br>
              <a:rPr lang="en-US" noProof="0" dirty="0"/>
            </a:br>
            <a:r>
              <a:rPr lang="en-US" noProof="0" dirty="0"/>
              <a:t>Width: 6.93 cm</a:t>
            </a:r>
          </a:p>
        </p:txBody>
      </p:sp>
      <p:sp>
        <p:nvSpPr>
          <p:cNvPr id="24" name="Bildplatzhalter 2"/>
          <p:cNvSpPr>
            <a:spLocks noGrp="1"/>
          </p:cNvSpPr>
          <p:nvPr>
            <p:ph type="pic" sz="quarter" idx="22" hasCustomPrompt="1"/>
          </p:nvPr>
        </p:nvSpPr>
        <p:spPr>
          <a:xfrm>
            <a:off x="4774288" y="3655906"/>
            <a:ext cx="1865755" cy="857771"/>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3,19 cm</a:t>
            </a:r>
            <a:br>
              <a:rPr lang="en-US" noProof="0" dirty="0"/>
            </a:br>
            <a:r>
              <a:rPr lang="en-US" noProof="0" dirty="0"/>
              <a:t>Width: 6.93 cm</a:t>
            </a:r>
          </a:p>
        </p:txBody>
      </p:sp>
      <p:sp>
        <p:nvSpPr>
          <p:cNvPr id="27" name="Bildplatzhalter 2"/>
          <p:cNvSpPr>
            <a:spLocks noGrp="1"/>
          </p:cNvSpPr>
          <p:nvPr>
            <p:ph type="pic" sz="quarter" idx="23" hasCustomPrompt="1"/>
          </p:nvPr>
        </p:nvSpPr>
        <p:spPr>
          <a:xfrm>
            <a:off x="6776118" y="3655906"/>
            <a:ext cx="1866890" cy="857771"/>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3,19 cm</a:t>
            </a:r>
            <a:br>
              <a:rPr lang="en-US" noProof="0" dirty="0"/>
            </a:br>
            <a:r>
              <a:rPr lang="en-US" noProof="0" dirty="0"/>
              <a:t>Width: 6.93 cm</a:t>
            </a:r>
          </a:p>
        </p:txBody>
      </p:sp>
      <p:sp>
        <p:nvSpPr>
          <p:cNvPr id="3" name="Datumsplatzhalter 2"/>
          <p:cNvSpPr>
            <a:spLocks noGrp="1"/>
          </p:cNvSpPr>
          <p:nvPr>
            <p:ph type="dt" sz="half" idx="25"/>
          </p:nvPr>
        </p:nvSpPr>
        <p:spPr/>
        <p:txBody>
          <a:bodyPr/>
          <a:lstStyle/>
          <a:p>
            <a:endParaRPr lang="en-US" noProof="0" dirty="0"/>
          </a:p>
        </p:txBody>
      </p:sp>
      <p:sp>
        <p:nvSpPr>
          <p:cNvPr id="4" name="Fußzeilenplatzhalter 3"/>
          <p:cNvSpPr>
            <a:spLocks noGrp="1"/>
          </p:cNvSpPr>
          <p:nvPr>
            <p:ph type="ftr" sz="quarter" idx="26"/>
          </p:nvPr>
        </p:nvSpPr>
        <p:spPr/>
        <p:txBody>
          <a:bodyPr/>
          <a:lstStyle/>
          <a:p>
            <a:endParaRPr lang="en-US" noProof="0" dirty="0"/>
          </a:p>
        </p:txBody>
      </p:sp>
      <p:sp>
        <p:nvSpPr>
          <p:cNvPr id="6" name="Foliennummernplatzhalter 5"/>
          <p:cNvSpPr>
            <a:spLocks noGrp="1"/>
          </p:cNvSpPr>
          <p:nvPr>
            <p:ph type="sldNum" sz="quarter" idx="27"/>
          </p:nvPr>
        </p:nvSpPr>
        <p:spPr/>
        <p:txBody>
          <a:bodyPr/>
          <a:lstStyle/>
          <a:p>
            <a:fld id="{87F334AE-4EAC-4C2D-A638-92A76F09FCC4}" type="slidenum">
              <a:rPr lang="en-US" noProof="0" smtClean="0"/>
              <a:pPr/>
              <a:t>‹#›</a:t>
            </a:fld>
            <a:endParaRPr lang="en-US" noProof="0" dirty="0"/>
          </a:p>
        </p:txBody>
      </p:sp>
      <p:sp>
        <p:nvSpPr>
          <p:cNvPr id="19" name="Rechteck 22">
            <a:extLst>
              <a:ext uri="{FF2B5EF4-FFF2-40B4-BE49-F238E27FC236}">
                <a16:creationId xmlns:a16="http://schemas.microsoft.com/office/drawing/2014/main" id="{0EB72F64-B67D-4D35-B818-F8FBF0062810}"/>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21" name="Rechteck 22">
            <a:extLst>
              <a:ext uri="{FF2B5EF4-FFF2-40B4-BE49-F238E27FC236}">
                <a16:creationId xmlns:a16="http://schemas.microsoft.com/office/drawing/2014/main" id="{72858AB8-6E20-4AA3-9762-E9F3D9DF3EB5}"/>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047596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4 topics with title and takeaway">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4" name="Rechteck 13"/>
          <p:cNvSpPr/>
          <p:nvPr userDrawn="1"/>
        </p:nvSpPr>
        <p:spPr bwMode="auto">
          <a:xfrm>
            <a:off x="363811" y="1537590"/>
            <a:ext cx="8414000" cy="2621386"/>
          </a:xfrm>
          <a:prstGeom prst="rect">
            <a:avLst/>
          </a:prstGeom>
          <a:solidFill>
            <a:srgbClr val="D8EBF8"/>
          </a:solidFill>
          <a:ln>
            <a:noFill/>
          </a:ln>
          <a:effectLst/>
        </p:spPr>
        <p:txBody>
          <a:bodyPr lIns="60539" tIns="60539" rIns="60539" bIns="60539" anchor="ctr"/>
          <a:lstStyle/>
          <a:p>
            <a:pPr algn="ctr">
              <a:spcBef>
                <a:spcPts val="673"/>
              </a:spcBef>
              <a:buClr>
                <a:srgbClr val="0063AC"/>
              </a:buClr>
            </a:pPr>
            <a:endParaRPr lang="en-US" sz="1010" b="1" kern="0" noProof="0" dirty="0">
              <a:solidFill>
                <a:schemeClr val="bg1"/>
              </a:solidFill>
              <a:latin typeface="Arial"/>
              <a:cs typeface="+mn-cs"/>
            </a:endParaRPr>
          </a:p>
        </p:txBody>
      </p:sp>
      <p:sp>
        <p:nvSpPr>
          <p:cNvPr id="3" name="Textplatzhalter 2"/>
          <p:cNvSpPr>
            <a:spLocks noGrp="1"/>
          </p:cNvSpPr>
          <p:nvPr>
            <p:ph type="body" sz="quarter" idx="18" hasCustomPrompt="1"/>
          </p:nvPr>
        </p:nvSpPr>
        <p:spPr>
          <a:xfrm>
            <a:off x="1062689" y="1672217"/>
            <a:ext cx="3442829" cy="1106678"/>
          </a:xfrm>
          <a:prstGeom prst="rect">
            <a:avLst/>
          </a:prstGeom>
          <a:solidFill>
            <a:schemeClr val="bg1"/>
          </a:solidFill>
        </p:spPr>
        <p:txBody>
          <a:bodyPr anchor="ctr"/>
          <a:lstStyle>
            <a:lvl1pPr marL="0" indent="0" algn="ctr">
              <a:spcBef>
                <a:spcPts val="673"/>
              </a:spcBef>
              <a:buNone/>
              <a:defRPr sz="1200"/>
            </a:lvl1pPr>
            <a:lvl2pPr>
              <a:defRPr/>
            </a:lvl2pPr>
          </a:lstStyle>
          <a:p>
            <a:pPr lvl="0"/>
            <a:r>
              <a:rPr lang="en-US" noProof="0" dirty="0"/>
              <a:t>Text in Arial 16 pt.</a:t>
            </a:r>
          </a:p>
        </p:txBody>
      </p:sp>
      <p:sp>
        <p:nvSpPr>
          <p:cNvPr id="16" name="Textplatzhalter 2"/>
          <p:cNvSpPr>
            <a:spLocks noGrp="1"/>
          </p:cNvSpPr>
          <p:nvPr>
            <p:ph type="body" sz="quarter" idx="19" hasCustomPrompt="1"/>
          </p:nvPr>
        </p:nvSpPr>
        <p:spPr>
          <a:xfrm>
            <a:off x="4639672" y="1672217"/>
            <a:ext cx="3452726" cy="1106678"/>
          </a:xfrm>
          <a:prstGeom prst="rect">
            <a:avLst/>
          </a:prstGeom>
          <a:solidFill>
            <a:schemeClr val="bg1"/>
          </a:solidFill>
        </p:spPr>
        <p:txBody>
          <a:bodyPr anchor="ctr"/>
          <a:lstStyle>
            <a:lvl1pPr marL="0" indent="0" algn="ctr">
              <a:spcBef>
                <a:spcPts val="673"/>
              </a:spcBef>
              <a:buNone/>
              <a:defRPr sz="1200"/>
            </a:lvl1pPr>
            <a:lvl2pPr>
              <a:defRPr/>
            </a:lvl2pPr>
          </a:lstStyle>
          <a:p>
            <a:pPr lvl="0"/>
            <a:r>
              <a:rPr lang="en-US" noProof="0" dirty="0"/>
              <a:t>Text in Arial 16 pt.</a:t>
            </a:r>
          </a:p>
        </p:txBody>
      </p:sp>
      <p:sp>
        <p:nvSpPr>
          <p:cNvPr id="17" name="Textplatzhalter 2"/>
          <p:cNvSpPr>
            <a:spLocks noGrp="1"/>
          </p:cNvSpPr>
          <p:nvPr>
            <p:ph type="body" sz="quarter" idx="20" hasCustomPrompt="1"/>
          </p:nvPr>
        </p:nvSpPr>
        <p:spPr>
          <a:xfrm>
            <a:off x="1062689" y="2913523"/>
            <a:ext cx="3442829" cy="1110829"/>
          </a:xfrm>
          <a:prstGeom prst="rect">
            <a:avLst/>
          </a:prstGeom>
          <a:solidFill>
            <a:schemeClr val="bg1"/>
          </a:solidFill>
        </p:spPr>
        <p:txBody>
          <a:bodyPr anchor="ctr"/>
          <a:lstStyle>
            <a:lvl1pPr marL="0" indent="0" algn="ctr">
              <a:spcBef>
                <a:spcPts val="673"/>
              </a:spcBef>
              <a:buNone/>
              <a:defRPr sz="1200"/>
            </a:lvl1pPr>
            <a:lvl2pPr>
              <a:defRPr/>
            </a:lvl2pPr>
          </a:lstStyle>
          <a:p>
            <a:pPr lvl="0"/>
            <a:r>
              <a:rPr lang="en-US" noProof="0" dirty="0"/>
              <a:t>Text in Arial 16 pt.</a:t>
            </a:r>
          </a:p>
        </p:txBody>
      </p:sp>
      <p:sp>
        <p:nvSpPr>
          <p:cNvPr id="19" name="Textplatzhalter 2"/>
          <p:cNvSpPr>
            <a:spLocks noGrp="1"/>
          </p:cNvSpPr>
          <p:nvPr>
            <p:ph type="body" sz="quarter" idx="21" hasCustomPrompt="1"/>
          </p:nvPr>
        </p:nvSpPr>
        <p:spPr>
          <a:xfrm>
            <a:off x="4639672" y="2913523"/>
            <a:ext cx="3452726" cy="1110829"/>
          </a:xfrm>
          <a:prstGeom prst="rect">
            <a:avLst/>
          </a:prstGeom>
          <a:solidFill>
            <a:schemeClr val="bg1"/>
          </a:solidFill>
        </p:spPr>
        <p:txBody>
          <a:bodyPr anchor="ctr"/>
          <a:lstStyle>
            <a:lvl1pPr marL="0" indent="0" algn="ctr">
              <a:spcBef>
                <a:spcPts val="673"/>
              </a:spcBef>
              <a:buNone/>
              <a:defRPr sz="1200" baseline="0"/>
            </a:lvl1pPr>
            <a:lvl2pPr>
              <a:defRPr/>
            </a:lvl2pPr>
          </a:lstStyle>
          <a:p>
            <a:pPr lvl="0"/>
            <a:r>
              <a:rPr lang="en-US" noProof="0" dirty="0"/>
              <a:t>Text in Arial 16 pt.</a:t>
            </a:r>
          </a:p>
        </p:txBody>
      </p:sp>
      <p:sp>
        <p:nvSpPr>
          <p:cNvPr id="21" name="Textplatzhalter 2"/>
          <p:cNvSpPr>
            <a:spLocks noGrp="1"/>
          </p:cNvSpPr>
          <p:nvPr>
            <p:ph type="body" sz="quarter" idx="22" hasCustomPrompt="1"/>
          </p:nvPr>
        </p:nvSpPr>
        <p:spPr>
          <a:xfrm>
            <a:off x="3650517" y="2333282"/>
            <a:ext cx="1844159" cy="1025850"/>
          </a:xfrm>
          <a:prstGeom prst="rect">
            <a:avLst/>
          </a:prstGeom>
          <a:solidFill>
            <a:srgbClr val="ED1C24"/>
          </a:solidFill>
        </p:spPr>
        <p:txBody>
          <a:bodyPr lIns="108000" tIns="108000" rIns="108000" bIns="108000" anchor="ctr"/>
          <a:lstStyle>
            <a:lvl1pPr marL="0" indent="0">
              <a:buNone/>
              <a:defRPr lang="en-US" sz="1200" b="1" noProof="0" dirty="0">
                <a:solidFill>
                  <a:schemeClr val="bg1"/>
                </a:solidFill>
              </a:defRPr>
            </a:lvl1pPr>
          </a:lstStyle>
          <a:p>
            <a:pPr marL="106613" lvl="0" indent="-106613" algn="ctr"/>
            <a:r>
              <a:rPr lang="en-US" noProof="0" dirty="0"/>
              <a:t>Text in Arial 16 pt., bold</a:t>
            </a:r>
          </a:p>
        </p:txBody>
      </p:sp>
      <p:sp>
        <p:nvSpPr>
          <p:cNvPr id="24" name="Textplatzhalter 2"/>
          <p:cNvSpPr>
            <a:spLocks noGrp="1"/>
          </p:cNvSpPr>
          <p:nvPr>
            <p:ph type="body" sz="quarter" idx="23" hasCustomPrompt="1"/>
          </p:nvPr>
        </p:nvSpPr>
        <p:spPr>
          <a:xfrm>
            <a:off x="363810" y="4294564"/>
            <a:ext cx="8414002" cy="353823"/>
          </a:xfrm>
          <a:prstGeom prst="rect">
            <a:avLst/>
          </a:prstGeom>
          <a:solidFill>
            <a:srgbClr val="ED1C24"/>
          </a:solidFill>
        </p:spPr>
        <p:txBody>
          <a:bodyPr lIns="108000" tIns="108000" rIns="108000" bIns="108000" anchor="ctr"/>
          <a:lstStyle>
            <a:lvl1pPr marL="0" indent="0" algn="ctr">
              <a:buFont typeface="Arial" panose="020B0604020202020204" pitchFamily="34" charset="0"/>
              <a:buNone/>
              <a:defRPr lang="en-US" sz="1350" b="1" noProof="0" dirty="0">
                <a:solidFill>
                  <a:schemeClr val="bg1"/>
                </a:solidFill>
              </a:defRPr>
            </a:lvl1pPr>
          </a:lstStyle>
          <a:p>
            <a:pPr marL="106613" lvl="0" indent="-106613" algn="ctr"/>
            <a:r>
              <a:rPr lang="en-US" noProof="0" dirty="0"/>
              <a:t>Take away message in Arial 18 pt., bold</a:t>
            </a:r>
          </a:p>
        </p:txBody>
      </p:sp>
      <p:sp>
        <p:nvSpPr>
          <p:cNvPr id="20"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4" name="Datumsplatzhalter 3"/>
          <p:cNvSpPr>
            <a:spLocks noGrp="1"/>
          </p:cNvSpPr>
          <p:nvPr>
            <p:ph type="dt" sz="half" idx="24"/>
          </p:nvPr>
        </p:nvSpPr>
        <p:spPr/>
        <p:txBody>
          <a:bodyPr/>
          <a:lstStyle/>
          <a:p>
            <a:endParaRPr lang="en-US" noProof="0" dirty="0"/>
          </a:p>
        </p:txBody>
      </p:sp>
      <p:sp>
        <p:nvSpPr>
          <p:cNvPr id="5" name="Fußzeilenplatzhalter 4"/>
          <p:cNvSpPr>
            <a:spLocks noGrp="1"/>
          </p:cNvSpPr>
          <p:nvPr>
            <p:ph type="ftr" sz="quarter" idx="25"/>
          </p:nvPr>
        </p:nvSpPr>
        <p:spPr/>
        <p:txBody>
          <a:bodyPr/>
          <a:lstStyle/>
          <a:p>
            <a:endParaRPr lang="en-US" noProof="0" dirty="0"/>
          </a:p>
        </p:txBody>
      </p:sp>
      <p:sp>
        <p:nvSpPr>
          <p:cNvPr id="6" name="Foliennummernplatzhalter 5"/>
          <p:cNvSpPr>
            <a:spLocks noGrp="1"/>
          </p:cNvSpPr>
          <p:nvPr>
            <p:ph type="sldNum" sz="quarter" idx="26"/>
          </p:nvPr>
        </p:nvSpPr>
        <p:spPr/>
        <p:txBody>
          <a:bodyPr/>
          <a:lstStyle/>
          <a:p>
            <a:fld id="{87F334AE-4EAC-4C2D-A638-92A76F09FCC4}" type="slidenum">
              <a:rPr lang="en-US" noProof="0" smtClean="0"/>
              <a:pPr/>
              <a:t>‹#›</a:t>
            </a:fld>
            <a:endParaRPr lang="en-US" noProof="0" dirty="0"/>
          </a:p>
        </p:txBody>
      </p:sp>
      <p:sp>
        <p:nvSpPr>
          <p:cNvPr id="15" name="Rechteck 22">
            <a:extLst>
              <a:ext uri="{FF2B5EF4-FFF2-40B4-BE49-F238E27FC236}">
                <a16:creationId xmlns:a16="http://schemas.microsoft.com/office/drawing/2014/main" id="{0920609F-C418-4C9C-8186-38A379454F0B}"/>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8" name="Rechteck 22">
            <a:extLst>
              <a:ext uri="{FF2B5EF4-FFF2-40B4-BE49-F238E27FC236}">
                <a16:creationId xmlns:a16="http://schemas.microsoft.com/office/drawing/2014/main" id="{BC2F10B7-B4DD-4A42-96F7-4FBE5983AD54}"/>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4977396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 topics with title and takeaway">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20" name="Textplatzhalter 2"/>
          <p:cNvSpPr>
            <a:spLocks noGrp="1"/>
          </p:cNvSpPr>
          <p:nvPr>
            <p:ph type="body" sz="quarter" idx="12" hasCustomPrompt="1"/>
          </p:nvPr>
        </p:nvSpPr>
        <p:spPr>
          <a:xfrm>
            <a:off x="363811" y="1183768"/>
            <a:ext cx="414161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r>
              <a:rPr lang="en-US" noProof="0" dirty="0"/>
              <a:t>Title in Arial 18 pt., bold</a:t>
            </a:r>
          </a:p>
        </p:txBody>
      </p:sp>
      <p:sp>
        <p:nvSpPr>
          <p:cNvPr id="15" name="Textplatzhalter 2"/>
          <p:cNvSpPr>
            <a:spLocks noGrp="1"/>
          </p:cNvSpPr>
          <p:nvPr>
            <p:ph type="body" sz="quarter" idx="24" hasCustomPrompt="1"/>
          </p:nvPr>
        </p:nvSpPr>
        <p:spPr>
          <a:xfrm>
            <a:off x="4639672" y="1183768"/>
            <a:ext cx="413814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r>
              <a:rPr lang="en-US" noProof="0" dirty="0"/>
              <a:t>Title in Arial 18 pt., bold</a:t>
            </a:r>
          </a:p>
        </p:txBody>
      </p:sp>
      <p:sp>
        <p:nvSpPr>
          <p:cNvPr id="18" name="Textplatzhalter 2"/>
          <p:cNvSpPr>
            <a:spLocks noGrp="1"/>
          </p:cNvSpPr>
          <p:nvPr>
            <p:ph type="body" sz="quarter" idx="25" hasCustomPrompt="1"/>
          </p:nvPr>
        </p:nvSpPr>
        <p:spPr>
          <a:xfrm>
            <a:off x="363811" y="4294564"/>
            <a:ext cx="414161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r>
              <a:rPr lang="en-US" noProof="0" dirty="0"/>
              <a:t>Title in Arial 18 pt., bold</a:t>
            </a:r>
          </a:p>
        </p:txBody>
      </p:sp>
      <p:sp>
        <p:nvSpPr>
          <p:cNvPr id="22" name="Textplatzhalter 2"/>
          <p:cNvSpPr>
            <a:spLocks noGrp="1"/>
          </p:cNvSpPr>
          <p:nvPr>
            <p:ph type="body" sz="quarter" idx="26" hasCustomPrompt="1"/>
          </p:nvPr>
        </p:nvSpPr>
        <p:spPr>
          <a:xfrm>
            <a:off x="4639672" y="4294564"/>
            <a:ext cx="413814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r>
              <a:rPr lang="en-US" noProof="0" dirty="0"/>
              <a:t>Title in Arial 18 pt., bold</a:t>
            </a:r>
          </a:p>
        </p:txBody>
      </p:sp>
      <p:sp>
        <p:nvSpPr>
          <p:cNvPr id="27" name="Textplatzhalter 4"/>
          <p:cNvSpPr>
            <a:spLocks noGrp="1"/>
          </p:cNvSpPr>
          <p:nvPr>
            <p:ph type="body" sz="quarter" idx="27" hasCustomPrompt="1"/>
          </p:nvPr>
        </p:nvSpPr>
        <p:spPr>
          <a:xfrm>
            <a:off x="363813" y="2983392"/>
            <a:ext cx="4141609" cy="1311173"/>
          </a:xfrm>
          <a:prstGeom prst="rect">
            <a:avLst/>
          </a:prstGeom>
          <a:solidFill>
            <a:srgbClr val="D8EBF8"/>
          </a:solidFill>
        </p:spPr>
        <p:txBody>
          <a:bodyPr lIns="180000" tIns="91440" rIns="180000" bIns="180000"/>
          <a:lstStyle>
            <a:lvl1pPr>
              <a:defRPr lang="en-US" sz="1200" baseline="0" noProof="0" dirty="0" smtClean="0"/>
            </a:lvl1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p:txBody>
      </p:sp>
      <p:sp>
        <p:nvSpPr>
          <p:cNvPr id="30" name="Textplatzhalter 4"/>
          <p:cNvSpPr>
            <a:spLocks noGrp="1"/>
          </p:cNvSpPr>
          <p:nvPr>
            <p:ph type="body" sz="quarter" idx="28" hasCustomPrompt="1"/>
          </p:nvPr>
        </p:nvSpPr>
        <p:spPr>
          <a:xfrm>
            <a:off x="4639672" y="1537593"/>
            <a:ext cx="4138140" cy="1311173"/>
          </a:xfrm>
          <a:prstGeom prst="rect">
            <a:avLst/>
          </a:prstGeom>
          <a:solidFill>
            <a:srgbClr val="D8EBF8"/>
          </a:solidFill>
        </p:spPr>
        <p:txBody>
          <a:bodyPr lIns="180000" tIns="91440" rIns="180000" bIns="180000"/>
          <a:lstStyle>
            <a:lvl1pPr>
              <a:defRPr lang="en-US" sz="1200" baseline="0" noProof="0" dirty="0" smtClean="0"/>
            </a:lvl1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p:txBody>
      </p:sp>
      <p:sp>
        <p:nvSpPr>
          <p:cNvPr id="31" name="Textplatzhalter 4"/>
          <p:cNvSpPr>
            <a:spLocks noGrp="1"/>
          </p:cNvSpPr>
          <p:nvPr>
            <p:ph type="body" sz="quarter" idx="29" hasCustomPrompt="1"/>
          </p:nvPr>
        </p:nvSpPr>
        <p:spPr>
          <a:xfrm>
            <a:off x="4639672" y="2983392"/>
            <a:ext cx="4138140" cy="1311173"/>
          </a:xfrm>
          <a:prstGeom prst="rect">
            <a:avLst/>
          </a:prstGeom>
          <a:solidFill>
            <a:srgbClr val="D8EBF8"/>
          </a:solidFill>
        </p:spPr>
        <p:txBody>
          <a:bodyPr lIns="180000" tIns="91440" rIns="180000" bIns="180000"/>
          <a:lstStyle>
            <a:lvl1pPr>
              <a:defRPr lang="en-US" sz="1200" baseline="0" noProof="0" dirty="0" smtClean="0"/>
            </a:lvl1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p:txBody>
      </p:sp>
      <p:sp>
        <p:nvSpPr>
          <p:cNvPr id="32" name="Textplatzhalter 4"/>
          <p:cNvSpPr>
            <a:spLocks noGrp="1"/>
          </p:cNvSpPr>
          <p:nvPr>
            <p:ph type="body" sz="quarter" idx="14" hasCustomPrompt="1"/>
          </p:nvPr>
        </p:nvSpPr>
        <p:spPr>
          <a:xfrm>
            <a:off x="363814" y="1537593"/>
            <a:ext cx="4141609" cy="1311173"/>
          </a:xfrm>
          <a:prstGeom prst="rect">
            <a:avLst/>
          </a:prstGeom>
          <a:solidFill>
            <a:srgbClr val="D8EBF8"/>
          </a:solidFill>
        </p:spPr>
        <p:txBody>
          <a:bodyPr lIns="180000" tIns="91440" rIns="180000" bIns="180000"/>
          <a:lstStyle>
            <a:lvl1pPr>
              <a:defRPr lang="en-US" sz="1200" baseline="0" noProof="0" dirty="0" smtClean="0"/>
            </a:lvl1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p:txBody>
      </p:sp>
      <p:sp>
        <p:nvSpPr>
          <p:cNvPr id="21" name="Textplatzhalter 2"/>
          <p:cNvSpPr>
            <a:spLocks noGrp="1"/>
          </p:cNvSpPr>
          <p:nvPr>
            <p:ph type="body" sz="quarter" idx="22" hasCustomPrompt="1"/>
          </p:nvPr>
        </p:nvSpPr>
        <p:spPr>
          <a:xfrm>
            <a:off x="3483165" y="2769956"/>
            <a:ext cx="2171306" cy="291504"/>
          </a:xfrm>
          <a:prstGeom prst="rect">
            <a:avLst/>
          </a:prstGeom>
          <a:solidFill>
            <a:srgbClr val="ED1C24"/>
          </a:solidFill>
        </p:spPr>
        <p:txBody>
          <a:bodyPr lIns="0" tIns="108000" rIns="0" bIns="108000" anchor="ctr"/>
          <a:lstStyle>
            <a:lvl1pPr marL="0" indent="0">
              <a:buNone/>
              <a:defRPr lang="en-US" sz="1200" b="1" noProof="0" dirty="0">
                <a:solidFill>
                  <a:schemeClr val="bg1"/>
                </a:solidFill>
              </a:defRPr>
            </a:lvl1pPr>
          </a:lstStyle>
          <a:p>
            <a:pPr marL="106613" lvl="0" indent="-106613" algn="ctr"/>
            <a:r>
              <a:rPr lang="en-US" noProof="0" dirty="0"/>
              <a:t>Text in Arial 16 pt. </a:t>
            </a:r>
            <a:r>
              <a:rPr lang="en-US" noProof="0" dirty="0" err="1"/>
              <a:t>bld</a:t>
            </a:r>
            <a:endParaRPr lang="en-US" noProof="0" dirty="0"/>
          </a:p>
        </p:txBody>
      </p:sp>
      <p:sp>
        <p:nvSpPr>
          <p:cNvPr id="3" name="Datumsplatzhalter 2"/>
          <p:cNvSpPr>
            <a:spLocks noGrp="1"/>
          </p:cNvSpPr>
          <p:nvPr>
            <p:ph type="dt" sz="half" idx="30"/>
          </p:nvPr>
        </p:nvSpPr>
        <p:spPr/>
        <p:txBody>
          <a:bodyPr/>
          <a:lstStyle/>
          <a:p>
            <a:endParaRPr lang="en-US" noProof="0" dirty="0"/>
          </a:p>
        </p:txBody>
      </p:sp>
      <p:sp>
        <p:nvSpPr>
          <p:cNvPr id="4" name="Fußzeilenplatzhalter 3"/>
          <p:cNvSpPr>
            <a:spLocks noGrp="1"/>
          </p:cNvSpPr>
          <p:nvPr>
            <p:ph type="ftr" sz="quarter" idx="31"/>
          </p:nvPr>
        </p:nvSpPr>
        <p:spPr/>
        <p:txBody>
          <a:bodyPr/>
          <a:lstStyle/>
          <a:p>
            <a:endParaRPr lang="en-US" noProof="0" dirty="0"/>
          </a:p>
        </p:txBody>
      </p:sp>
      <p:sp>
        <p:nvSpPr>
          <p:cNvPr id="5" name="Foliennummernplatzhalter 4"/>
          <p:cNvSpPr>
            <a:spLocks noGrp="1"/>
          </p:cNvSpPr>
          <p:nvPr>
            <p:ph type="sldNum" sz="quarter" idx="32"/>
          </p:nvPr>
        </p:nvSpPr>
        <p:spPr/>
        <p:txBody>
          <a:bodyPr/>
          <a:lstStyle/>
          <a:p>
            <a:fld id="{87F334AE-4EAC-4C2D-A638-92A76F09FCC4}" type="slidenum">
              <a:rPr lang="en-US" noProof="0" smtClean="0"/>
              <a:pPr/>
              <a:t>‹#›</a:t>
            </a:fld>
            <a:endParaRPr lang="en-US" noProof="0" dirty="0"/>
          </a:p>
        </p:txBody>
      </p:sp>
      <p:sp>
        <p:nvSpPr>
          <p:cNvPr id="16" name="Rechteck 22">
            <a:extLst>
              <a:ext uri="{FF2B5EF4-FFF2-40B4-BE49-F238E27FC236}">
                <a16:creationId xmlns:a16="http://schemas.microsoft.com/office/drawing/2014/main" id="{9F3762F0-83CE-454F-8412-541D35890AF7}"/>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7" name="Rechteck 22">
            <a:extLst>
              <a:ext uri="{FF2B5EF4-FFF2-40B4-BE49-F238E27FC236}">
                <a16:creationId xmlns:a16="http://schemas.microsoft.com/office/drawing/2014/main" id="{47BFCFA3-1859-47E4-A354-BFA2F7919C43}"/>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387135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s, three rows">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5"/>
          <p:cNvSpPr>
            <a:spLocks noGrp="1"/>
          </p:cNvSpPr>
          <p:nvPr>
            <p:ph type="body" sz="quarter" idx="15" hasCustomPrompt="1"/>
          </p:nvPr>
        </p:nvSpPr>
        <p:spPr>
          <a:xfrm>
            <a:off x="1577244" y="1183768"/>
            <a:ext cx="7200571" cy="1065032"/>
          </a:xfrm>
          <a:prstGeom prst="rect">
            <a:avLst/>
          </a:prstGeom>
          <a:solidFill>
            <a:srgbClr val="D8EBF8"/>
          </a:solidFill>
        </p:spPr>
        <p:txBody>
          <a:bodyPr lIns="180000" tIns="91440" rIns="180000" bIns="180000"/>
          <a:lstStyle>
            <a:lvl1pPr>
              <a:spcBef>
                <a:spcPts val="900"/>
              </a:spcBef>
              <a:defRPr lang="en-US" sz="1200" baseline="0" noProof="0" dirty="0"/>
            </a:lvl1pPr>
          </a:lstStyle>
          <a:p>
            <a:pPr marL="100967" lvl="0" indent="-100967">
              <a:spcBef>
                <a:spcPts val="673"/>
              </a:spcBef>
              <a:buClr>
                <a:srgbClr val="0066B3"/>
              </a:buClr>
              <a:buSzPct val="100000"/>
            </a:pPr>
            <a:r>
              <a:rPr lang="en-US" noProof="0" dirty="0"/>
              <a:t>Placeholder for a default text with indention in Arial 16 pt.</a:t>
            </a:r>
          </a:p>
          <a:p>
            <a:pPr marL="100967" lvl="0" indent="-100967">
              <a:spcBef>
                <a:spcPts val="673"/>
              </a:spcBef>
              <a:buClr>
                <a:srgbClr val="0066B3"/>
              </a:buClr>
              <a:buSzPct val="100000"/>
            </a:pPr>
            <a:r>
              <a:rPr lang="en-US" noProof="0" dirty="0"/>
              <a:t>Paragraph spacing: 12 pt. before paragraph</a:t>
            </a:r>
          </a:p>
        </p:txBody>
      </p:sp>
      <p:sp>
        <p:nvSpPr>
          <p:cNvPr id="18" name="Textplatzhalter 5"/>
          <p:cNvSpPr>
            <a:spLocks noGrp="1"/>
          </p:cNvSpPr>
          <p:nvPr>
            <p:ph type="body" sz="quarter" idx="18" hasCustomPrompt="1"/>
          </p:nvPr>
        </p:nvSpPr>
        <p:spPr>
          <a:xfrm>
            <a:off x="1577244" y="2382967"/>
            <a:ext cx="7200571" cy="1063846"/>
          </a:xfrm>
          <a:prstGeom prst="rect">
            <a:avLst/>
          </a:prstGeom>
          <a:solidFill>
            <a:srgbClr val="D8EBF8"/>
          </a:solidFill>
        </p:spPr>
        <p:txBody>
          <a:bodyPr lIns="180000" tIns="91440" rIns="180000" bIns="180000"/>
          <a:lstStyle>
            <a:lvl1pPr>
              <a:spcBef>
                <a:spcPts val="900"/>
              </a:spcBef>
              <a:defRPr lang="en-US" sz="1200" baseline="0" noProof="0" dirty="0"/>
            </a:lvl1pPr>
          </a:lstStyle>
          <a:p>
            <a:pPr marL="100967" lvl="0" indent="-100967">
              <a:spcBef>
                <a:spcPts val="673"/>
              </a:spcBef>
              <a:buClr>
                <a:srgbClr val="0066B3"/>
              </a:buClr>
              <a:buSzPct val="100000"/>
            </a:pPr>
            <a:r>
              <a:rPr lang="en-US" noProof="0" dirty="0"/>
              <a:t>Placeholder for a default text with indention in Arial 16 pt.</a:t>
            </a:r>
          </a:p>
          <a:p>
            <a:pPr marL="100967" lvl="0" indent="-100967">
              <a:spcBef>
                <a:spcPts val="673"/>
              </a:spcBef>
              <a:buClr>
                <a:srgbClr val="0066B3"/>
              </a:buClr>
              <a:buSzPct val="100000"/>
            </a:pPr>
            <a:r>
              <a:rPr lang="en-US" noProof="0" dirty="0"/>
              <a:t>Paragraph spacing: 12 pt. before paragraph</a:t>
            </a:r>
          </a:p>
        </p:txBody>
      </p:sp>
      <p:sp>
        <p:nvSpPr>
          <p:cNvPr id="20" name="Textplatzhalter 5"/>
          <p:cNvSpPr>
            <a:spLocks noGrp="1"/>
          </p:cNvSpPr>
          <p:nvPr>
            <p:ph type="body" sz="quarter" idx="19" hasCustomPrompt="1"/>
          </p:nvPr>
        </p:nvSpPr>
        <p:spPr>
          <a:xfrm>
            <a:off x="1577244" y="3582167"/>
            <a:ext cx="7200571" cy="1066220"/>
          </a:xfrm>
          <a:prstGeom prst="rect">
            <a:avLst/>
          </a:prstGeom>
          <a:solidFill>
            <a:srgbClr val="D8EBF8"/>
          </a:solidFill>
        </p:spPr>
        <p:txBody>
          <a:bodyPr lIns="180000" tIns="91440" rIns="180000" bIns="180000"/>
          <a:lstStyle>
            <a:lvl1pPr>
              <a:spcBef>
                <a:spcPts val="900"/>
              </a:spcBef>
              <a:defRPr lang="en-US" sz="1200" baseline="0" noProof="0" dirty="0"/>
            </a:lvl1pPr>
          </a:lstStyle>
          <a:p>
            <a:pPr marL="100967" lvl="0" indent="-100967">
              <a:spcBef>
                <a:spcPts val="673"/>
              </a:spcBef>
              <a:buClr>
                <a:srgbClr val="0066B3"/>
              </a:buClr>
              <a:buSzPct val="100000"/>
            </a:pPr>
            <a:r>
              <a:rPr lang="en-US" noProof="0" dirty="0"/>
              <a:t>Placeholder for a default text with indention in Arial 16 pt.</a:t>
            </a:r>
          </a:p>
          <a:p>
            <a:pPr marL="100967" lvl="0" indent="-100967">
              <a:spcBef>
                <a:spcPts val="673"/>
              </a:spcBef>
              <a:buClr>
                <a:srgbClr val="0066B3"/>
              </a:buClr>
              <a:buSzPct val="100000"/>
            </a:pPr>
            <a:r>
              <a:rPr lang="en-US" noProof="0" dirty="0"/>
              <a:t>Paragraph spacing: 12 pt. before paragraph</a:t>
            </a:r>
          </a:p>
        </p:txBody>
      </p:sp>
      <p:sp>
        <p:nvSpPr>
          <p:cNvPr id="21" name="Textplatzhalter 2"/>
          <p:cNvSpPr>
            <a:spLocks noGrp="1"/>
          </p:cNvSpPr>
          <p:nvPr>
            <p:ph type="body" sz="quarter" idx="13" hasCustomPrompt="1"/>
          </p:nvPr>
        </p:nvSpPr>
        <p:spPr>
          <a:xfrm>
            <a:off x="363979" y="2382967"/>
            <a:ext cx="1213262" cy="1063846"/>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2</a:t>
            </a:r>
          </a:p>
        </p:txBody>
      </p:sp>
      <p:sp>
        <p:nvSpPr>
          <p:cNvPr id="22" name="Textplatzhalter 2"/>
          <p:cNvSpPr>
            <a:spLocks noGrp="1"/>
          </p:cNvSpPr>
          <p:nvPr>
            <p:ph type="body" sz="quarter" idx="14" hasCustomPrompt="1"/>
          </p:nvPr>
        </p:nvSpPr>
        <p:spPr>
          <a:xfrm>
            <a:off x="363979" y="3582167"/>
            <a:ext cx="1213262" cy="10662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3</a:t>
            </a:r>
          </a:p>
        </p:txBody>
      </p:sp>
      <p:sp>
        <p:nvSpPr>
          <p:cNvPr id="23" name="Textplatzhalter 2"/>
          <p:cNvSpPr>
            <a:spLocks noGrp="1"/>
          </p:cNvSpPr>
          <p:nvPr>
            <p:ph type="body" sz="quarter" idx="12" hasCustomPrompt="1"/>
          </p:nvPr>
        </p:nvSpPr>
        <p:spPr>
          <a:xfrm>
            <a:off x="363979" y="1183768"/>
            <a:ext cx="1213262" cy="1065032"/>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1</a:t>
            </a:r>
          </a:p>
        </p:txBody>
      </p:sp>
      <p:sp>
        <p:nvSpPr>
          <p:cNvPr id="3" name="Datumsplatzhalter 2"/>
          <p:cNvSpPr>
            <a:spLocks noGrp="1"/>
          </p:cNvSpPr>
          <p:nvPr>
            <p:ph type="dt" sz="half" idx="20"/>
          </p:nvPr>
        </p:nvSpPr>
        <p:spPr/>
        <p:txBody>
          <a:bodyPr/>
          <a:lstStyle/>
          <a:p>
            <a:endParaRPr lang="en-US" noProof="0" dirty="0"/>
          </a:p>
        </p:txBody>
      </p:sp>
      <p:sp>
        <p:nvSpPr>
          <p:cNvPr id="4" name="Fußzeilenplatzhalter 3"/>
          <p:cNvSpPr>
            <a:spLocks noGrp="1"/>
          </p:cNvSpPr>
          <p:nvPr>
            <p:ph type="ftr" sz="quarter" idx="21"/>
          </p:nvPr>
        </p:nvSpPr>
        <p:spPr/>
        <p:txBody>
          <a:bodyPr/>
          <a:lstStyle/>
          <a:p>
            <a:endParaRPr lang="en-US" noProof="0" dirty="0"/>
          </a:p>
        </p:txBody>
      </p:sp>
      <p:sp>
        <p:nvSpPr>
          <p:cNvPr id="5" name="Foliennummernplatzhalter 4"/>
          <p:cNvSpPr>
            <a:spLocks noGrp="1"/>
          </p:cNvSpPr>
          <p:nvPr>
            <p:ph type="sldNum" sz="quarter" idx="22"/>
          </p:nvPr>
        </p:nvSpPr>
        <p:spPr/>
        <p:txBody>
          <a:bodyPr/>
          <a:lstStyle/>
          <a:p>
            <a:fld id="{87F334AE-4EAC-4C2D-A638-92A76F09FCC4}" type="slidenum">
              <a:rPr lang="en-US" noProof="0" smtClean="0"/>
              <a:pPr/>
              <a:t>‹#›</a:t>
            </a:fld>
            <a:endParaRPr lang="en-US" noProof="0" dirty="0"/>
          </a:p>
        </p:txBody>
      </p:sp>
      <p:sp>
        <p:nvSpPr>
          <p:cNvPr id="15" name="Rechteck 22">
            <a:extLst>
              <a:ext uri="{FF2B5EF4-FFF2-40B4-BE49-F238E27FC236}">
                <a16:creationId xmlns:a16="http://schemas.microsoft.com/office/drawing/2014/main" id="{98816B33-87A6-4567-ACF4-40FA4D09B8AB}"/>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7" name="Rechteck 22">
            <a:extLst>
              <a:ext uri="{FF2B5EF4-FFF2-40B4-BE49-F238E27FC236}">
                <a16:creationId xmlns:a16="http://schemas.microsoft.com/office/drawing/2014/main" id="{492A1633-3B69-4322-BE15-320F1808309E}"/>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1208580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wo columns, three rows, with image left">
    <p:spTree>
      <p:nvGrpSpPr>
        <p:cNvPr id="1" name=""/>
        <p:cNvGrpSpPr/>
        <p:nvPr/>
      </p:nvGrpSpPr>
      <p:grpSpPr>
        <a:xfrm>
          <a:off x="0" y="0"/>
          <a:ext cx="0" cy="0"/>
          <a:chOff x="0" y="0"/>
          <a:chExt cx="0" cy="0"/>
        </a:xfrm>
      </p:grpSpPr>
      <p:sp>
        <p:nvSpPr>
          <p:cNvPr id="16" name="Rechteck 15"/>
          <p:cNvSpPr/>
          <p:nvPr userDrawn="1"/>
        </p:nvSpPr>
        <p:spPr bwMode="auto">
          <a:xfrm>
            <a:off x="5" y="1048410"/>
            <a:ext cx="9144000" cy="3732956"/>
          </a:xfrm>
          <a:prstGeom prst="rect">
            <a:avLst/>
          </a:prstGeom>
          <a:solidFill>
            <a:srgbClr val="D8EBF8"/>
          </a:solidFill>
          <a:ln>
            <a:noFill/>
          </a:ln>
          <a:effectLst/>
        </p:spPr>
        <p:txBody>
          <a:bodyPr rot="0" spcFirstLastPara="0" vertOverflow="overflow" horzOverflow="overflow" vert="horz" wrap="square" lIns="60539" tIns="60539" rIns="60539" bIns="60539" numCol="1" spcCol="0" rtlCol="0" fromWordArt="0" anchor="t" anchorCtr="0" forceAA="0" compatLnSpc="1">
            <a:prstTxWarp prst="textNoShape">
              <a:avLst/>
            </a:prstTxWarp>
            <a:noAutofit/>
          </a:bodyPr>
          <a:lstStyle/>
          <a:p>
            <a:pPr marL="100903" marR="0" indent="-100903" algn="l" defTabSz="512589" rtl="0" eaLnBrk="1" fontAlgn="base" latinLnBrk="0" hangingPunct="1">
              <a:lnSpc>
                <a:spcPct val="100000"/>
              </a:lnSpc>
              <a:spcBef>
                <a:spcPts val="673"/>
              </a:spcBef>
              <a:spcAft>
                <a:spcPct val="0"/>
              </a:spcAft>
              <a:buClr>
                <a:srgbClr val="F11A29"/>
              </a:buClr>
              <a:buSzTx/>
              <a:buFont typeface="Wingdings" pitchFamily="2" charset="2"/>
              <a:buChar char="§"/>
              <a:tabLst/>
            </a:pPr>
            <a:endParaRPr kumimoji="0" lang="en-US" sz="1010" b="0" i="0" u="none" strike="noStrike" kern="0" cap="none" spc="0" normalizeH="0" baseline="0" noProof="0" dirty="0">
              <a:ln>
                <a:noFill/>
              </a:ln>
              <a:solidFill>
                <a:srgbClr val="000000"/>
              </a:solidFill>
              <a:effectLst/>
              <a:uLnTx/>
              <a:uFillTx/>
              <a:latin typeface="Arial"/>
              <a:ea typeface="+mn-ea"/>
              <a:cs typeface="+mn-cs"/>
            </a:endParaRPr>
          </a:p>
        </p:txBody>
      </p:sp>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26" name="Textplatzhalter 5"/>
          <p:cNvSpPr>
            <a:spLocks noGrp="1"/>
          </p:cNvSpPr>
          <p:nvPr>
            <p:ph type="body" sz="quarter" idx="15" hasCustomPrompt="1"/>
          </p:nvPr>
        </p:nvSpPr>
        <p:spPr>
          <a:xfrm>
            <a:off x="4098133" y="1183768"/>
            <a:ext cx="4679681" cy="1065032"/>
          </a:xfrm>
          <a:prstGeom prst="rect">
            <a:avLst/>
          </a:prstGeom>
          <a:solidFill>
            <a:schemeClr val="bg1"/>
          </a:solidFill>
        </p:spPr>
        <p:txBody>
          <a:bodyPr lIns="180000" tIns="91440" rIns="180000" bIns="180000"/>
          <a:lstStyle>
            <a:lvl1pPr>
              <a:defRPr lang="en-US" sz="1200" b="0" baseline="0" noProof="0" dirty="0"/>
            </a:lvl1pPr>
          </a:lstStyle>
          <a:p>
            <a:pPr marL="100967" lvl="0" indent="-100967">
              <a:spcBef>
                <a:spcPts val="900"/>
              </a:spcBef>
              <a:spcAft>
                <a:spcPts val="0"/>
              </a:spcAft>
              <a:buClr>
                <a:srgbClr val="0066B3"/>
              </a:buClr>
            </a:pPr>
            <a:r>
              <a:rPr lang="en-US" noProof="0" dirty="0"/>
              <a:t>Placeholder for a default text with indention in Arial 16 pt.</a:t>
            </a:r>
          </a:p>
          <a:p>
            <a:pPr marL="100967" lvl="0" indent="-100967">
              <a:spcBef>
                <a:spcPts val="900"/>
              </a:spcBef>
              <a:spcAft>
                <a:spcPts val="0"/>
              </a:spcAft>
              <a:buClr>
                <a:srgbClr val="0066B3"/>
              </a:buClr>
            </a:pPr>
            <a:r>
              <a:rPr lang="en-US" noProof="0" dirty="0"/>
              <a:t>Paragraph spacing: 12 pt. before paragraph</a:t>
            </a:r>
          </a:p>
        </p:txBody>
      </p:sp>
      <p:sp>
        <p:nvSpPr>
          <p:cNvPr id="27" name="Textplatzhalter 5"/>
          <p:cNvSpPr>
            <a:spLocks noGrp="1"/>
          </p:cNvSpPr>
          <p:nvPr>
            <p:ph type="body" sz="quarter" idx="18" hasCustomPrompt="1"/>
          </p:nvPr>
        </p:nvSpPr>
        <p:spPr>
          <a:xfrm>
            <a:off x="4098133" y="2382967"/>
            <a:ext cx="4679681" cy="1063846"/>
          </a:xfrm>
          <a:prstGeom prst="rect">
            <a:avLst/>
          </a:prstGeom>
          <a:solidFill>
            <a:schemeClr val="bg1"/>
          </a:solidFill>
        </p:spPr>
        <p:txBody>
          <a:bodyPr lIns="180000" tIns="91440" rIns="180000" bIns="180000"/>
          <a:lstStyle>
            <a:lvl1pPr>
              <a:defRPr lang="en-US" sz="1200" b="0" baseline="0" noProof="0" dirty="0"/>
            </a:lvl1pPr>
          </a:lstStyle>
          <a:p>
            <a:pPr marL="100967" lvl="0" indent="-100967">
              <a:spcBef>
                <a:spcPts val="900"/>
              </a:spcBef>
              <a:spcAft>
                <a:spcPts val="0"/>
              </a:spcAft>
              <a:buClr>
                <a:srgbClr val="0066B3"/>
              </a:buClr>
            </a:pPr>
            <a:r>
              <a:rPr lang="en-US" noProof="0" dirty="0"/>
              <a:t>Placeholder for a default text with indention in Arial 16 pt.</a:t>
            </a:r>
          </a:p>
          <a:p>
            <a:pPr marL="100967" lvl="0" indent="-100967">
              <a:spcBef>
                <a:spcPts val="900"/>
              </a:spcBef>
              <a:spcAft>
                <a:spcPts val="0"/>
              </a:spcAft>
              <a:buClr>
                <a:srgbClr val="0066B3"/>
              </a:buClr>
            </a:pPr>
            <a:r>
              <a:rPr lang="en-US" noProof="0" dirty="0"/>
              <a:t>Paragraph spacing: 12 pt. before paragraph</a:t>
            </a:r>
          </a:p>
        </p:txBody>
      </p:sp>
      <p:sp>
        <p:nvSpPr>
          <p:cNvPr id="28" name="Textplatzhalter 5"/>
          <p:cNvSpPr>
            <a:spLocks noGrp="1"/>
          </p:cNvSpPr>
          <p:nvPr>
            <p:ph type="body" sz="quarter" idx="19" hasCustomPrompt="1"/>
          </p:nvPr>
        </p:nvSpPr>
        <p:spPr>
          <a:xfrm>
            <a:off x="4098133" y="3582166"/>
            <a:ext cx="4679681" cy="1066220"/>
          </a:xfrm>
          <a:prstGeom prst="rect">
            <a:avLst/>
          </a:prstGeom>
          <a:solidFill>
            <a:schemeClr val="bg1"/>
          </a:solidFill>
        </p:spPr>
        <p:txBody>
          <a:bodyPr lIns="180000" tIns="91440" rIns="180000" bIns="180000"/>
          <a:lstStyle>
            <a:lvl1pPr>
              <a:defRPr lang="en-US" sz="1200" b="0" baseline="0" noProof="0" dirty="0"/>
            </a:lvl1pPr>
          </a:lstStyle>
          <a:p>
            <a:pPr marL="100967" lvl="0" indent="-100967">
              <a:spcBef>
                <a:spcPts val="900"/>
              </a:spcBef>
              <a:spcAft>
                <a:spcPts val="0"/>
              </a:spcAft>
              <a:buClr>
                <a:srgbClr val="0066B3"/>
              </a:buClr>
            </a:pPr>
            <a:r>
              <a:rPr lang="en-US" noProof="0" dirty="0"/>
              <a:t>Placeholder for a default text with indention in Arial 16 pt.</a:t>
            </a:r>
          </a:p>
          <a:p>
            <a:pPr marL="100967" lvl="0" indent="-100967">
              <a:spcBef>
                <a:spcPts val="900"/>
              </a:spcBef>
              <a:spcAft>
                <a:spcPts val="0"/>
              </a:spcAft>
              <a:buClr>
                <a:srgbClr val="0066B3"/>
              </a:buClr>
            </a:pPr>
            <a:r>
              <a:rPr lang="en-US" noProof="0" dirty="0"/>
              <a:t>Paragraph spacing: 12 pt. before paragraph</a:t>
            </a:r>
          </a:p>
        </p:txBody>
      </p:sp>
      <p:sp>
        <p:nvSpPr>
          <p:cNvPr id="29" name="Bildplatzhalter 3"/>
          <p:cNvSpPr>
            <a:spLocks noGrp="1"/>
          </p:cNvSpPr>
          <p:nvPr>
            <p:ph type="pic" sz="quarter" idx="20" hasCustomPrompt="1"/>
          </p:nvPr>
        </p:nvSpPr>
        <p:spPr>
          <a:xfrm>
            <a:off x="1577245" y="1183768"/>
            <a:ext cx="2386083" cy="1065032"/>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3.96 cm</a:t>
            </a:r>
            <a:br>
              <a:rPr lang="en-US" noProof="0" dirty="0"/>
            </a:br>
            <a:r>
              <a:rPr lang="en-US" noProof="0" dirty="0"/>
              <a:t>Width: 8.86 cm</a:t>
            </a:r>
          </a:p>
        </p:txBody>
      </p:sp>
      <p:sp>
        <p:nvSpPr>
          <p:cNvPr id="30" name="Bildplatzhalter 3"/>
          <p:cNvSpPr>
            <a:spLocks noGrp="1"/>
          </p:cNvSpPr>
          <p:nvPr>
            <p:ph type="pic" sz="quarter" idx="21" hasCustomPrompt="1"/>
          </p:nvPr>
        </p:nvSpPr>
        <p:spPr>
          <a:xfrm>
            <a:off x="1577245" y="2382967"/>
            <a:ext cx="2386083" cy="1063846"/>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3.96 cm</a:t>
            </a:r>
            <a:br>
              <a:rPr lang="en-US" noProof="0" dirty="0"/>
            </a:br>
            <a:r>
              <a:rPr lang="en-US" noProof="0" dirty="0"/>
              <a:t>Width: 8.86 cm</a:t>
            </a:r>
          </a:p>
        </p:txBody>
      </p:sp>
      <p:sp>
        <p:nvSpPr>
          <p:cNvPr id="31" name="Bildplatzhalter 3"/>
          <p:cNvSpPr>
            <a:spLocks noGrp="1"/>
          </p:cNvSpPr>
          <p:nvPr>
            <p:ph type="pic" sz="quarter" idx="22" hasCustomPrompt="1"/>
          </p:nvPr>
        </p:nvSpPr>
        <p:spPr>
          <a:xfrm>
            <a:off x="1577245" y="3582166"/>
            <a:ext cx="2386083" cy="1066220"/>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3.96 cm</a:t>
            </a:r>
            <a:br>
              <a:rPr lang="en-US" noProof="0" dirty="0"/>
            </a:br>
            <a:r>
              <a:rPr lang="en-US" noProof="0" dirty="0"/>
              <a:t>Width: 8.86 cm</a:t>
            </a:r>
          </a:p>
        </p:txBody>
      </p:sp>
      <p:sp>
        <p:nvSpPr>
          <p:cNvPr id="33" name="Textplatzhalter 2"/>
          <p:cNvSpPr>
            <a:spLocks noGrp="1"/>
          </p:cNvSpPr>
          <p:nvPr>
            <p:ph type="body" sz="quarter" idx="13" hasCustomPrompt="1"/>
          </p:nvPr>
        </p:nvSpPr>
        <p:spPr>
          <a:xfrm>
            <a:off x="363979" y="2382967"/>
            <a:ext cx="1213262" cy="1063846"/>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2</a:t>
            </a:r>
          </a:p>
        </p:txBody>
      </p:sp>
      <p:sp>
        <p:nvSpPr>
          <p:cNvPr id="34" name="Textplatzhalter 2"/>
          <p:cNvSpPr>
            <a:spLocks noGrp="1"/>
          </p:cNvSpPr>
          <p:nvPr>
            <p:ph type="body" sz="quarter" idx="14" hasCustomPrompt="1"/>
          </p:nvPr>
        </p:nvSpPr>
        <p:spPr>
          <a:xfrm>
            <a:off x="363979" y="3582166"/>
            <a:ext cx="1213262" cy="10662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3</a:t>
            </a:r>
          </a:p>
        </p:txBody>
      </p:sp>
      <p:sp>
        <p:nvSpPr>
          <p:cNvPr id="35" name="Textplatzhalter 2"/>
          <p:cNvSpPr>
            <a:spLocks noGrp="1"/>
          </p:cNvSpPr>
          <p:nvPr>
            <p:ph type="body" sz="quarter" idx="12" hasCustomPrompt="1"/>
          </p:nvPr>
        </p:nvSpPr>
        <p:spPr>
          <a:xfrm>
            <a:off x="363979" y="1183768"/>
            <a:ext cx="1213262" cy="1065032"/>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1</a:t>
            </a:r>
          </a:p>
        </p:txBody>
      </p:sp>
      <p:sp>
        <p:nvSpPr>
          <p:cNvPr id="3" name="Datumsplatzhalter 2"/>
          <p:cNvSpPr>
            <a:spLocks noGrp="1"/>
          </p:cNvSpPr>
          <p:nvPr>
            <p:ph type="dt" sz="half" idx="23"/>
          </p:nvPr>
        </p:nvSpPr>
        <p:spPr/>
        <p:txBody>
          <a:bodyPr/>
          <a:lstStyle/>
          <a:p>
            <a:endParaRPr lang="en-US" noProof="0" dirty="0"/>
          </a:p>
        </p:txBody>
      </p:sp>
      <p:sp>
        <p:nvSpPr>
          <p:cNvPr id="4" name="Fußzeilenplatzhalter 3"/>
          <p:cNvSpPr>
            <a:spLocks noGrp="1"/>
          </p:cNvSpPr>
          <p:nvPr>
            <p:ph type="ftr" sz="quarter" idx="24"/>
          </p:nvPr>
        </p:nvSpPr>
        <p:spPr/>
        <p:txBody>
          <a:bodyPr/>
          <a:lstStyle/>
          <a:p>
            <a:endParaRPr lang="en-US" noProof="0" dirty="0"/>
          </a:p>
        </p:txBody>
      </p:sp>
      <p:sp>
        <p:nvSpPr>
          <p:cNvPr id="5" name="Foliennummernplatzhalter 4"/>
          <p:cNvSpPr>
            <a:spLocks noGrp="1"/>
          </p:cNvSpPr>
          <p:nvPr>
            <p:ph type="sldNum" sz="quarter" idx="25"/>
          </p:nvPr>
        </p:nvSpPr>
        <p:spPr/>
        <p:txBody>
          <a:bodyPr/>
          <a:lstStyle/>
          <a:p>
            <a:fld id="{87F334AE-4EAC-4C2D-A638-92A76F09FCC4}" type="slidenum">
              <a:rPr lang="en-US" noProof="0" smtClean="0"/>
              <a:pPr/>
              <a:t>‹#›</a:t>
            </a:fld>
            <a:endParaRPr lang="en-US" noProof="0" dirty="0"/>
          </a:p>
        </p:txBody>
      </p:sp>
      <p:sp>
        <p:nvSpPr>
          <p:cNvPr id="17" name="Rechteck 22">
            <a:extLst>
              <a:ext uri="{FF2B5EF4-FFF2-40B4-BE49-F238E27FC236}">
                <a16:creationId xmlns:a16="http://schemas.microsoft.com/office/drawing/2014/main" id="{767876BE-AD64-4790-9E46-51C7C4341D77}"/>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8" name="Rechteck 22">
            <a:extLst>
              <a:ext uri="{FF2B5EF4-FFF2-40B4-BE49-F238E27FC236}">
                <a16:creationId xmlns:a16="http://schemas.microsoft.com/office/drawing/2014/main" id="{621EDA4E-212B-4F3F-90F5-48FBD094C783}"/>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41536937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wo columns, three rows, with image">
    <p:spTree>
      <p:nvGrpSpPr>
        <p:cNvPr id="1" name=""/>
        <p:cNvGrpSpPr/>
        <p:nvPr/>
      </p:nvGrpSpPr>
      <p:grpSpPr>
        <a:xfrm>
          <a:off x="0" y="0"/>
          <a:ext cx="0" cy="0"/>
          <a:chOff x="0" y="0"/>
          <a:chExt cx="0" cy="0"/>
        </a:xfrm>
      </p:grpSpPr>
      <p:sp>
        <p:nvSpPr>
          <p:cNvPr id="16" name="Rechteck 15"/>
          <p:cNvSpPr/>
          <p:nvPr userDrawn="1"/>
        </p:nvSpPr>
        <p:spPr bwMode="auto">
          <a:xfrm>
            <a:off x="5" y="1048410"/>
            <a:ext cx="9144000" cy="3732956"/>
          </a:xfrm>
          <a:prstGeom prst="rect">
            <a:avLst/>
          </a:prstGeom>
          <a:solidFill>
            <a:srgbClr val="D8EBF8"/>
          </a:solidFill>
          <a:ln>
            <a:noFill/>
          </a:ln>
          <a:effectLst/>
        </p:spPr>
        <p:txBody>
          <a:bodyPr rot="0" spcFirstLastPara="0" vertOverflow="overflow" horzOverflow="overflow" vert="horz" wrap="square" lIns="60539" tIns="60539" rIns="60539" bIns="60539" numCol="1" spcCol="0" rtlCol="0" fromWordArt="0" anchor="t" anchorCtr="0" forceAA="0" compatLnSpc="1">
            <a:prstTxWarp prst="textNoShape">
              <a:avLst/>
            </a:prstTxWarp>
            <a:noAutofit/>
          </a:bodyPr>
          <a:lstStyle/>
          <a:p>
            <a:pPr marL="100903" marR="0" indent="-100903" algn="l" defTabSz="512589" rtl="0" eaLnBrk="1" fontAlgn="base" latinLnBrk="0" hangingPunct="1">
              <a:lnSpc>
                <a:spcPct val="100000"/>
              </a:lnSpc>
              <a:spcBef>
                <a:spcPts val="673"/>
              </a:spcBef>
              <a:spcAft>
                <a:spcPct val="0"/>
              </a:spcAft>
              <a:buClr>
                <a:srgbClr val="F11A29"/>
              </a:buClr>
              <a:buSzTx/>
              <a:buFont typeface="Wingdings" pitchFamily="2" charset="2"/>
              <a:buChar char="§"/>
              <a:tabLst/>
            </a:pPr>
            <a:endParaRPr kumimoji="0" lang="en-US" sz="1010" b="0" i="0" u="none" strike="noStrike" kern="0" cap="none" spc="0" normalizeH="0" baseline="0" noProof="0" dirty="0">
              <a:ln>
                <a:noFill/>
              </a:ln>
              <a:solidFill>
                <a:srgbClr val="000000"/>
              </a:solidFill>
              <a:effectLst/>
              <a:uLnTx/>
              <a:uFillTx/>
              <a:latin typeface="Arial"/>
              <a:ea typeface="+mn-ea"/>
              <a:cs typeface="+mn-cs"/>
            </a:endParaRPr>
          </a:p>
        </p:txBody>
      </p:sp>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21" name="Bildplatzhalter 3"/>
          <p:cNvSpPr>
            <a:spLocks noGrp="1"/>
          </p:cNvSpPr>
          <p:nvPr>
            <p:ph type="pic" sz="quarter" idx="20" hasCustomPrompt="1"/>
          </p:nvPr>
        </p:nvSpPr>
        <p:spPr>
          <a:xfrm>
            <a:off x="6438521" y="1183766"/>
            <a:ext cx="2339293" cy="1065032"/>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3.96 cm</a:t>
            </a:r>
            <a:br>
              <a:rPr lang="en-US" noProof="0" dirty="0"/>
            </a:br>
            <a:r>
              <a:rPr lang="en-US" noProof="0" dirty="0"/>
              <a:t>Width: 8.69 cm</a:t>
            </a:r>
          </a:p>
        </p:txBody>
      </p:sp>
      <p:sp>
        <p:nvSpPr>
          <p:cNvPr id="22" name="Bildplatzhalter 3"/>
          <p:cNvSpPr>
            <a:spLocks noGrp="1"/>
          </p:cNvSpPr>
          <p:nvPr>
            <p:ph type="pic" sz="quarter" idx="21" hasCustomPrompt="1"/>
          </p:nvPr>
        </p:nvSpPr>
        <p:spPr>
          <a:xfrm>
            <a:off x="6438521" y="2382965"/>
            <a:ext cx="2339293" cy="1063845"/>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3.96 cm</a:t>
            </a:r>
            <a:br>
              <a:rPr lang="en-US" noProof="0" dirty="0"/>
            </a:br>
            <a:r>
              <a:rPr lang="en-US" noProof="0" dirty="0"/>
              <a:t>Width: 8.69 cm</a:t>
            </a:r>
          </a:p>
        </p:txBody>
      </p:sp>
      <p:sp>
        <p:nvSpPr>
          <p:cNvPr id="23" name="Bildplatzhalter 3"/>
          <p:cNvSpPr>
            <a:spLocks noGrp="1"/>
          </p:cNvSpPr>
          <p:nvPr>
            <p:ph type="pic" sz="quarter" idx="22" hasCustomPrompt="1"/>
          </p:nvPr>
        </p:nvSpPr>
        <p:spPr>
          <a:xfrm>
            <a:off x="6438520" y="3580978"/>
            <a:ext cx="2339294" cy="1067406"/>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3.96 cm</a:t>
            </a:r>
            <a:br>
              <a:rPr lang="en-US" noProof="0" dirty="0"/>
            </a:br>
            <a:r>
              <a:rPr lang="en-US" noProof="0" dirty="0"/>
              <a:t>Width: 8.69 cm</a:t>
            </a:r>
          </a:p>
        </p:txBody>
      </p:sp>
      <p:sp>
        <p:nvSpPr>
          <p:cNvPr id="24" name="Textplatzhalter 5"/>
          <p:cNvSpPr>
            <a:spLocks noGrp="1"/>
          </p:cNvSpPr>
          <p:nvPr>
            <p:ph type="body" sz="quarter" idx="15" hasCustomPrompt="1"/>
          </p:nvPr>
        </p:nvSpPr>
        <p:spPr>
          <a:xfrm>
            <a:off x="1577241" y="1183768"/>
            <a:ext cx="4726470" cy="1065032"/>
          </a:xfrm>
          <a:prstGeom prst="rect">
            <a:avLst/>
          </a:prstGeom>
          <a:solidFill>
            <a:schemeClr val="bg1"/>
          </a:solidFill>
        </p:spPr>
        <p:txBody>
          <a:bodyPr lIns="180000" tIns="91440" rIns="180000" bIns="180000"/>
          <a:lstStyle>
            <a:lvl1pPr marL="100967" indent="-100967">
              <a:spcBef>
                <a:spcPts val="900"/>
              </a:spcBef>
              <a:spcAft>
                <a:spcPts val="0"/>
              </a:spcAft>
              <a:buClr>
                <a:srgbClr val="0066B3"/>
              </a:buClr>
              <a:defRPr sz="1200" b="0" baseline="0"/>
            </a:lvl1pPr>
          </a:lstStyle>
          <a:p>
            <a:pPr lvl="0"/>
            <a:r>
              <a:rPr lang="en-US" noProof="0" dirty="0"/>
              <a:t>Placeholder for a default text with indention in Arial 16 pt.</a:t>
            </a:r>
          </a:p>
          <a:p>
            <a:pPr lvl="0"/>
            <a:r>
              <a:rPr lang="en-US" noProof="0" dirty="0"/>
              <a:t>Paragraph spacing: 12 pt. before paragraph</a:t>
            </a:r>
          </a:p>
        </p:txBody>
      </p:sp>
      <p:sp>
        <p:nvSpPr>
          <p:cNvPr id="31" name="Textplatzhalter 5"/>
          <p:cNvSpPr>
            <a:spLocks noGrp="1"/>
          </p:cNvSpPr>
          <p:nvPr>
            <p:ph type="body" sz="quarter" idx="18" hasCustomPrompt="1"/>
          </p:nvPr>
        </p:nvSpPr>
        <p:spPr>
          <a:xfrm>
            <a:off x="1577241" y="2382965"/>
            <a:ext cx="4726470" cy="1063845"/>
          </a:xfrm>
          <a:prstGeom prst="rect">
            <a:avLst/>
          </a:prstGeom>
          <a:solidFill>
            <a:schemeClr val="bg1"/>
          </a:solidFill>
        </p:spPr>
        <p:txBody>
          <a:bodyPr lIns="180000" tIns="91440" rIns="180000" bIns="180000"/>
          <a:lstStyle>
            <a:lvl1pPr marL="100967" indent="-100967">
              <a:spcBef>
                <a:spcPts val="900"/>
              </a:spcBef>
              <a:spcAft>
                <a:spcPts val="0"/>
              </a:spcAft>
              <a:buClr>
                <a:srgbClr val="0066B3"/>
              </a:buClr>
              <a:defRPr sz="1200" b="0" baseline="0"/>
            </a:lvl1pPr>
          </a:lstStyle>
          <a:p>
            <a:pPr lvl="0"/>
            <a:r>
              <a:rPr lang="en-US" noProof="0" dirty="0"/>
              <a:t>Placeholder for a default text with indention in Arial 16 pt.</a:t>
            </a:r>
          </a:p>
          <a:p>
            <a:pPr lvl="0"/>
            <a:r>
              <a:rPr lang="en-US" noProof="0" dirty="0"/>
              <a:t>Paragraph spacing: 12 pt. before paragraph</a:t>
            </a:r>
          </a:p>
        </p:txBody>
      </p:sp>
      <p:sp>
        <p:nvSpPr>
          <p:cNvPr id="32" name="Textplatzhalter 5"/>
          <p:cNvSpPr>
            <a:spLocks noGrp="1"/>
          </p:cNvSpPr>
          <p:nvPr>
            <p:ph type="body" sz="quarter" idx="19" hasCustomPrompt="1"/>
          </p:nvPr>
        </p:nvSpPr>
        <p:spPr>
          <a:xfrm>
            <a:off x="1577241" y="3580980"/>
            <a:ext cx="4726470" cy="1067407"/>
          </a:xfrm>
          <a:prstGeom prst="rect">
            <a:avLst/>
          </a:prstGeom>
          <a:solidFill>
            <a:schemeClr val="bg1"/>
          </a:solidFill>
        </p:spPr>
        <p:txBody>
          <a:bodyPr lIns="180000" tIns="91440" rIns="180000" bIns="180000"/>
          <a:lstStyle>
            <a:lvl1pPr marL="100967" indent="-100967">
              <a:spcBef>
                <a:spcPts val="900"/>
              </a:spcBef>
              <a:spcAft>
                <a:spcPts val="0"/>
              </a:spcAft>
              <a:buClr>
                <a:srgbClr val="0066B3"/>
              </a:buClr>
              <a:defRPr sz="1200" b="0" baseline="0"/>
            </a:lvl1pPr>
          </a:lstStyle>
          <a:p>
            <a:pPr lvl="0"/>
            <a:r>
              <a:rPr lang="en-US" noProof="0" dirty="0"/>
              <a:t>Placeholder for a default text with indention in Arial 16 pt.</a:t>
            </a:r>
          </a:p>
          <a:p>
            <a:pPr lvl="0"/>
            <a:r>
              <a:rPr lang="en-US" noProof="0" dirty="0"/>
              <a:t>Paragraph spacing: 12 pt. before paragraph</a:t>
            </a:r>
          </a:p>
        </p:txBody>
      </p:sp>
      <p:sp>
        <p:nvSpPr>
          <p:cNvPr id="33" name="Textplatzhalter 2"/>
          <p:cNvSpPr>
            <a:spLocks noGrp="1"/>
          </p:cNvSpPr>
          <p:nvPr>
            <p:ph type="body" sz="quarter" idx="13" hasCustomPrompt="1"/>
          </p:nvPr>
        </p:nvSpPr>
        <p:spPr>
          <a:xfrm>
            <a:off x="363979" y="2382965"/>
            <a:ext cx="1213262" cy="1063845"/>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2</a:t>
            </a:r>
          </a:p>
        </p:txBody>
      </p:sp>
      <p:sp>
        <p:nvSpPr>
          <p:cNvPr id="34" name="Textplatzhalter 2"/>
          <p:cNvSpPr>
            <a:spLocks noGrp="1"/>
          </p:cNvSpPr>
          <p:nvPr>
            <p:ph type="body" sz="quarter" idx="14" hasCustomPrompt="1"/>
          </p:nvPr>
        </p:nvSpPr>
        <p:spPr>
          <a:xfrm>
            <a:off x="363979" y="3580980"/>
            <a:ext cx="1213262" cy="1067407"/>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3</a:t>
            </a:r>
          </a:p>
        </p:txBody>
      </p:sp>
      <p:sp>
        <p:nvSpPr>
          <p:cNvPr id="36" name="Textplatzhalter 2"/>
          <p:cNvSpPr>
            <a:spLocks noGrp="1"/>
          </p:cNvSpPr>
          <p:nvPr>
            <p:ph type="body" sz="quarter" idx="12" hasCustomPrompt="1"/>
          </p:nvPr>
        </p:nvSpPr>
        <p:spPr>
          <a:xfrm>
            <a:off x="363979" y="1183768"/>
            <a:ext cx="1213262" cy="1065032"/>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Topic 1</a:t>
            </a:r>
          </a:p>
        </p:txBody>
      </p:sp>
      <p:sp>
        <p:nvSpPr>
          <p:cNvPr id="3" name="Datumsplatzhalter 2"/>
          <p:cNvSpPr>
            <a:spLocks noGrp="1"/>
          </p:cNvSpPr>
          <p:nvPr>
            <p:ph type="dt" sz="half" idx="23"/>
          </p:nvPr>
        </p:nvSpPr>
        <p:spPr/>
        <p:txBody>
          <a:bodyPr/>
          <a:lstStyle/>
          <a:p>
            <a:endParaRPr lang="en-US" noProof="0" dirty="0"/>
          </a:p>
        </p:txBody>
      </p:sp>
      <p:sp>
        <p:nvSpPr>
          <p:cNvPr id="4" name="Fußzeilenplatzhalter 3"/>
          <p:cNvSpPr>
            <a:spLocks noGrp="1"/>
          </p:cNvSpPr>
          <p:nvPr>
            <p:ph type="ftr" sz="quarter" idx="24"/>
          </p:nvPr>
        </p:nvSpPr>
        <p:spPr/>
        <p:txBody>
          <a:bodyPr/>
          <a:lstStyle/>
          <a:p>
            <a:endParaRPr lang="en-US" noProof="0" dirty="0"/>
          </a:p>
        </p:txBody>
      </p:sp>
      <p:sp>
        <p:nvSpPr>
          <p:cNvPr id="5" name="Foliennummernplatzhalter 4"/>
          <p:cNvSpPr>
            <a:spLocks noGrp="1"/>
          </p:cNvSpPr>
          <p:nvPr>
            <p:ph type="sldNum" sz="quarter" idx="25"/>
          </p:nvPr>
        </p:nvSpPr>
        <p:spPr/>
        <p:txBody>
          <a:bodyPr/>
          <a:lstStyle/>
          <a:p>
            <a:fld id="{87F334AE-4EAC-4C2D-A638-92A76F09FCC4}" type="slidenum">
              <a:rPr lang="en-US" noProof="0" smtClean="0"/>
              <a:pPr/>
              <a:t>‹#›</a:t>
            </a:fld>
            <a:endParaRPr lang="en-US" noProof="0" dirty="0"/>
          </a:p>
        </p:txBody>
      </p:sp>
      <p:sp>
        <p:nvSpPr>
          <p:cNvPr id="18" name="Rechteck 22">
            <a:extLst>
              <a:ext uri="{FF2B5EF4-FFF2-40B4-BE49-F238E27FC236}">
                <a16:creationId xmlns:a16="http://schemas.microsoft.com/office/drawing/2014/main" id="{1C8DA0F2-7965-4670-93C0-E3B63DBD72D0}"/>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9" name="Rechteck 22">
            <a:extLst>
              <a:ext uri="{FF2B5EF4-FFF2-40B4-BE49-F238E27FC236}">
                <a16:creationId xmlns:a16="http://schemas.microsoft.com/office/drawing/2014/main" id="{39500072-DB16-46CC-9E47-6811DEE3188E}"/>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148230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4" name="Bildplatzhalter 2"/>
          <p:cNvSpPr>
            <a:spLocks noGrp="1"/>
          </p:cNvSpPr>
          <p:nvPr>
            <p:ph type="pic" sz="quarter" idx="20" hasCustomPrompt="1"/>
          </p:nvPr>
        </p:nvSpPr>
        <p:spPr>
          <a:xfrm>
            <a:off x="502780" y="1318394"/>
            <a:ext cx="3865459" cy="79577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2.96 cm</a:t>
            </a:r>
            <a:br>
              <a:rPr lang="en-US" noProof="0" dirty="0"/>
            </a:br>
            <a:r>
              <a:rPr lang="en-US" noProof="0" dirty="0"/>
              <a:t>Width: 14.36 cm</a:t>
            </a:r>
          </a:p>
        </p:txBody>
      </p:sp>
      <p:sp>
        <p:nvSpPr>
          <p:cNvPr id="20" name="Bildplatzhalter 2"/>
          <p:cNvSpPr>
            <a:spLocks noGrp="1"/>
          </p:cNvSpPr>
          <p:nvPr>
            <p:ph type="pic" sz="quarter" idx="19" hasCustomPrompt="1"/>
          </p:nvPr>
        </p:nvSpPr>
        <p:spPr>
          <a:xfrm>
            <a:off x="4639672" y="1183766"/>
            <a:ext cx="4138140" cy="346461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12,87 cm</a:t>
            </a:r>
            <a:br>
              <a:rPr lang="en-US" noProof="0" dirty="0"/>
            </a:br>
            <a:r>
              <a:rPr lang="en-US" noProof="0" dirty="0"/>
              <a:t>Width: 15.37 cm</a:t>
            </a:r>
          </a:p>
        </p:txBody>
      </p:sp>
      <p:sp>
        <p:nvSpPr>
          <p:cNvPr id="18" name="Textplatzhalter 2"/>
          <p:cNvSpPr>
            <a:spLocks noGrp="1"/>
          </p:cNvSpPr>
          <p:nvPr>
            <p:ph type="body" sz="quarter" idx="18" hasCustomPrompt="1"/>
          </p:nvPr>
        </p:nvSpPr>
        <p:spPr>
          <a:xfrm>
            <a:off x="363812" y="2382967"/>
            <a:ext cx="4141705"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9" name="Textplatzhalter 4"/>
          <p:cNvSpPr>
            <a:spLocks noGrp="1"/>
          </p:cNvSpPr>
          <p:nvPr>
            <p:ph type="body" sz="quarter" idx="14" hasCustomPrompt="1"/>
          </p:nvPr>
        </p:nvSpPr>
        <p:spPr>
          <a:xfrm>
            <a:off x="363812" y="2735686"/>
            <a:ext cx="4141705" cy="1912698"/>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p:txBody>
      </p:sp>
      <p:sp>
        <p:nvSpPr>
          <p:cNvPr id="3" name="Datumsplatzhalter 2"/>
          <p:cNvSpPr>
            <a:spLocks noGrp="1"/>
          </p:cNvSpPr>
          <p:nvPr>
            <p:ph type="dt" sz="half" idx="21"/>
          </p:nvPr>
        </p:nvSpPr>
        <p:spPr/>
        <p:txBody>
          <a:bodyPr/>
          <a:lstStyle/>
          <a:p>
            <a:endParaRPr lang="en-US" noProof="0" dirty="0"/>
          </a:p>
        </p:txBody>
      </p:sp>
      <p:sp>
        <p:nvSpPr>
          <p:cNvPr id="4" name="Fußzeilenplatzhalter 3"/>
          <p:cNvSpPr>
            <a:spLocks noGrp="1"/>
          </p:cNvSpPr>
          <p:nvPr>
            <p:ph type="ftr" sz="quarter" idx="22"/>
          </p:nvPr>
        </p:nvSpPr>
        <p:spPr/>
        <p:txBody>
          <a:bodyPr/>
          <a:lstStyle/>
          <a:p>
            <a:endParaRPr lang="en-US" noProof="0" dirty="0"/>
          </a:p>
        </p:txBody>
      </p:sp>
      <p:sp>
        <p:nvSpPr>
          <p:cNvPr id="5" name="Foliennummernplatzhalter 4"/>
          <p:cNvSpPr>
            <a:spLocks noGrp="1"/>
          </p:cNvSpPr>
          <p:nvPr>
            <p:ph type="sldNum" sz="quarter" idx="23"/>
          </p:nvPr>
        </p:nvSpPr>
        <p:spPr/>
        <p:txBody>
          <a:bodyPr/>
          <a:lstStyle/>
          <a:p>
            <a:fld id="{87F334AE-4EAC-4C2D-A638-92A76F09FCC4}" type="slidenum">
              <a:rPr lang="en-US" noProof="0" smtClean="0"/>
              <a:pPr/>
              <a:t>‹#›</a:t>
            </a:fld>
            <a:endParaRPr lang="en-US" noProof="0" dirty="0"/>
          </a:p>
        </p:txBody>
      </p:sp>
      <p:sp>
        <p:nvSpPr>
          <p:cNvPr id="11" name="Rechteck 22">
            <a:extLst>
              <a:ext uri="{FF2B5EF4-FFF2-40B4-BE49-F238E27FC236}">
                <a16:creationId xmlns:a16="http://schemas.microsoft.com/office/drawing/2014/main" id="{B54DAFDE-8250-4CBB-9B6B-7504A07C4749}"/>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2" name="Rechteck 22">
            <a:extLst>
              <a:ext uri="{FF2B5EF4-FFF2-40B4-BE49-F238E27FC236}">
                <a16:creationId xmlns:a16="http://schemas.microsoft.com/office/drawing/2014/main" id="{702ED815-A6D8-4A6B-B5C7-5121F97E09FA}"/>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9175230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Font typeface="Arial" panose="020B0604020202020204" pitchFamily="34" charset="0"/>
              <a:buNone/>
              <a:defRPr lang="en-US" sz="2100" b="1" kern="0" noProof="0" dirty="0" smtClean="0">
                <a:latin typeface="+mj-lt"/>
                <a:cs typeface="Arial" charset="0"/>
              </a:defRPr>
            </a:lvl1pPr>
          </a:lstStyle>
          <a:p>
            <a:pPr marL="106613" lvl="0" indent="-106613"/>
            <a:r>
              <a:rPr lang="en-US" noProof="0" dirty="0"/>
              <a:t>Headline, 28 pt. </a:t>
            </a:r>
          </a:p>
        </p:txBody>
      </p:sp>
      <p:sp>
        <p:nvSpPr>
          <p:cNvPr id="16" name="Textplatzhalter 4"/>
          <p:cNvSpPr>
            <a:spLocks noGrp="1"/>
          </p:cNvSpPr>
          <p:nvPr>
            <p:ph type="body" sz="quarter" idx="14" hasCustomPrompt="1"/>
          </p:nvPr>
        </p:nvSpPr>
        <p:spPr>
          <a:xfrm>
            <a:off x="363811" y="1536485"/>
            <a:ext cx="4141706" cy="3111900"/>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p:txBody>
      </p:sp>
      <p:sp>
        <p:nvSpPr>
          <p:cNvPr id="17" name="Textplatzhalter 2"/>
          <p:cNvSpPr>
            <a:spLocks noGrp="1"/>
          </p:cNvSpPr>
          <p:nvPr>
            <p:ph type="body" sz="quarter" idx="18" hasCustomPrompt="1"/>
          </p:nvPr>
        </p:nvSpPr>
        <p:spPr>
          <a:xfrm>
            <a:off x="363812" y="1183766"/>
            <a:ext cx="4141707"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8" name="Bildplatzhalter 2"/>
          <p:cNvSpPr>
            <a:spLocks noGrp="1"/>
          </p:cNvSpPr>
          <p:nvPr>
            <p:ph type="pic" sz="quarter" idx="19" hasCustomPrompt="1"/>
          </p:nvPr>
        </p:nvSpPr>
        <p:spPr>
          <a:xfrm>
            <a:off x="4639672" y="1183766"/>
            <a:ext cx="4138140" cy="346461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12,87 cm</a:t>
            </a:r>
            <a:br>
              <a:rPr lang="en-US" noProof="0" dirty="0"/>
            </a:br>
            <a:r>
              <a:rPr lang="en-US" noProof="0" dirty="0"/>
              <a:t>Width: 15.37 cm</a:t>
            </a:r>
          </a:p>
        </p:txBody>
      </p:sp>
      <p:sp>
        <p:nvSpPr>
          <p:cNvPr id="3" name="Datumsplatzhalter 2"/>
          <p:cNvSpPr>
            <a:spLocks noGrp="1"/>
          </p:cNvSpPr>
          <p:nvPr>
            <p:ph type="dt" sz="half" idx="20"/>
          </p:nvPr>
        </p:nvSpPr>
        <p:spPr/>
        <p:txBody>
          <a:bodyPr/>
          <a:lstStyle/>
          <a:p>
            <a:endParaRPr lang="en-US" noProof="0" dirty="0"/>
          </a:p>
        </p:txBody>
      </p:sp>
      <p:sp>
        <p:nvSpPr>
          <p:cNvPr id="4" name="Fußzeilenplatzhalter 3"/>
          <p:cNvSpPr>
            <a:spLocks noGrp="1"/>
          </p:cNvSpPr>
          <p:nvPr>
            <p:ph type="ftr" sz="quarter" idx="21"/>
          </p:nvPr>
        </p:nvSpPr>
        <p:spPr/>
        <p:txBody>
          <a:bodyPr/>
          <a:lstStyle/>
          <a:p>
            <a:endParaRPr lang="en-US" noProof="0" dirty="0"/>
          </a:p>
        </p:txBody>
      </p:sp>
      <p:sp>
        <p:nvSpPr>
          <p:cNvPr id="5" name="Foliennummernplatzhalter 4"/>
          <p:cNvSpPr>
            <a:spLocks noGrp="1"/>
          </p:cNvSpPr>
          <p:nvPr>
            <p:ph type="sldNum" sz="quarter" idx="22"/>
          </p:nvPr>
        </p:nvSpPr>
        <p:spPr/>
        <p:txBody>
          <a:bodyPr/>
          <a:lstStyle/>
          <a:p>
            <a:fld id="{87F334AE-4EAC-4C2D-A638-92A76F09FCC4}" type="slidenum">
              <a:rPr lang="en-US" noProof="0" smtClean="0"/>
              <a:pPr/>
              <a:t>‹#›</a:t>
            </a:fld>
            <a:endParaRPr lang="en-US" noProof="0" dirty="0"/>
          </a:p>
        </p:txBody>
      </p:sp>
      <p:sp>
        <p:nvSpPr>
          <p:cNvPr id="10" name="Rechteck 22">
            <a:extLst>
              <a:ext uri="{FF2B5EF4-FFF2-40B4-BE49-F238E27FC236}">
                <a16:creationId xmlns:a16="http://schemas.microsoft.com/office/drawing/2014/main" id="{773BE89D-89DC-4557-B830-999E7FF906E4}"/>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1" name="Rechteck 22">
            <a:extLst>
              <a:ext uri="{FF2B5EF4-FFF2-40B4-BE49-F238E27FC236}">
                <a16:creationId xmlns:a16="http://schemas.microsoft.com/office/drawing/2014/main" id="{F0388188-05D8-4751-9046-445D67F102A5}"/>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6065660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4"/>
          <p:cNvSpPr>
            <a:spLocks noGrp="1"/>
          </p:cNvSpPr>
          <p:nvPr>
            <p:ph type="body" sz="quarter" idx="14" hasCustomPrompt="1"/>
          </p:nvPr>
        </p:nvSpPr>
        <p:spPr>
          <a:xfrm>
            <a:off x="363814" y="1536487"/>
            <a:ext cx="4141705" cy="1314287"/>
          </a:xfrm>
          <a:prstGeom prst="rect">
            <a:avLst/>
          </a:prstGeom>
          <a:solidFill>
            <a:srgbClr val="D8EBF8"/>
          </a:solidFill>
        </p:spPr>
        <p:txBody>
          <a:bodyPr lIns="180000" tIns="91440" rIns="180000" bIns="180000"/>
          <a:lstStyle>
            <a:lvl1pPr>
              <a:defRPr lang="en-US" sz="1200" baseline="0" noProof="0" dirty="0" smtClean="0"/>
            </a:lvl1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p:txBody>
      </p:sp>
      <p:sp>
        <p:nvSpPr>
          <p:cNvPr id="17" name="Textplatzhalter 2"/>
          <p:cNvSpPr>
            <a:spLocks noGrp="1"/>
          </p:cNvSpPr>
          <p:nvPr>
            <p:ph type="body" sz="quarter" idx="18" hasCustomPrompt="1"/>
          </p:nvPr>
        </p:nvSpPr>
        <p:spPr>
          <a:xfrm>
            <a:off x="363811" y="1183766"/>
            <a:ext cx="4141706"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1" name="Textplatzhalter 4"/>
          <p:cNvSpPr>
            <a:spLocks noGrp="1"/>
          </p:cNvSpPr>
          <p:nvPr>
            <p:ph type="body" sz="quarter" idx="20" hasCustomPrompt="1"/>
          </p:nvPr>
        </p:nvSpPr>
        <p:spPr>
          <a:xfrm>
            <a:off x="363811" y="3338848"/>
            <a:ext cx="4141705" cy="1309538"/>
          </a:xfrm>
          <a:prstGeom prst="rect">
            <a:avLst/>
          </a:prstGeom>
          <a:solidFill>
            <a:srgbClr val="D8EBF8"/>
          </a:solidFill>
        </p:spPr>
        <p:txBody>
          <a:bodyPr lIns="180000" tIns="91440" rIns="180000" bIns="180000"/>
          <a:lstStyle>
            <a:lvl1pPr>
              <a:defRPr lang="en-US" sz="1200" baseline="0" noProof="0" dirty="0" smtClean="0"/>
            </a:lvl1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p:txBody>
      </p:sp>
      <p:sp>
        <p:nvSpPr>
          <p:cNvPr id="12" name="Textplatzhalter 2"/>
          <p:cNvSpPr>
            <a:spLocks noGrp="1"/>
          </p:cNvSpPr>
          <p:nvPr>
            <p:ph type="body" sz="quarter" idx="21" hasCustomPrompt="1"/>
          </p:nvPr>
        </p:nvSpPr>
        <p:spPr>
          <a:xfrm>
            <a:off x="363811" y="2986128"/>
            <a:ext cx="4141706" cy="352720"/>
          </a:xfrm>
          <a:prstGeom prst="rect">
            <a:avLst/>
          </a:prstGeom>
          <a:solidFill>
            <a:srgbClr val="ED1C24"/>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5" name="Bildplatzhalter 2"/>
          <p:cNvSpPr>
            <a:spLocks noGrp="1"/>
          </p:cNvSpPr>
          <p:nvPr>
            <p:ph type="pic" sz="quarter" idx="19" hasCustomPrompt="1"/>
          </p:nvPr>
        </p:nvSpPr>
        <p:spPr>
          <a:xfrm>
            <a:off x="4639672" y="1183766"/>
            <a:ext cx="4138140" cy="346461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12,87 cm</a:t>
            </a:r>
            <a:br>
              <a:rPr lang="en-US" noProof="0" dirty="0"/>
            </a:br>
            <a:r>
              <a:rPr lang="en-US" noProof="0" dirty="0"/>
              <a:t>Width: 15.37 cm</a:t>
            </a:r>
          </a:p>
        </p:txBody>
      </p:sp>
      <p:sp>
        <p:nvSpPr>
          <p:cNvPr id="3" name="Datumsplatzhalter 2"/>
          <p:cNvSpPr>
            <a:spLocks noGrp="1"/>
          </p:cNvSpPr>
          <p:nvPr>
            <p:ph type="dt" sz="half" idx="22"/>
          </p:nvPr>
        </p:nvSpPr>
        <p:spPr/>
        <p:txBody>
          <a:bodyPr/>
          <a:lstStyle/>
          <a:p>
            <a:endParaRPr lang="en-US" noProof="0" dirty="0"/>
          </a:p>
        </p:txBody>
      </p:sp>
      <p:sp>
        <p:nvSpPr>
          <p:cNvPr id="4" name="Fußzeilenplatzhalter 3"/>
          <p:cNvSpPr>
            <a:spLocks noGrp="1"/>
          </p:cNvSpPr>
          <p:nvPr>
            <p:ph type="ftr" sz="quarter" idx="23"/>
          </p:nvPr>
        </p:nvSpPr>
        <p:spPr/>
        <p:txBody>
          <a:bodyPr/>
          <a:lstStyle/>
          <a:p>
            <a:endParaRPr lang="en-US" noProof="0" dirty="0"/>
          </a:p>
        </p:txBody>
      </p:sp>
      <p:sp>
        <p:nvSpPr>
          <p:cNvPr id="5" name="Foliennummernplatzhalter 4"/>
          <p:cNvSpPr>
            <a:spLocks noGrp="1"/>
          </p:cNvSpPr>
          <p:nvPr>
            <p:ph type="sldNum" sz="quarter" idx="24"/>
          </p:nvPr>
        </p:nvSpPr>
        <p:spPr/>
        <p:txBody>
          <a:bodyPr/>
          <a:lstStyle/>
          <a:p>
            <a:fld id="{87F334AE-4EAC-4C2D-A638-92A76F09FCC4}" type="slidenum">
              <a:rPr lang="en-US" noProof="0" smtClean="0"/>
              <a:pPr/>
              <a:t>‹#›</a:t>
            </a:fld>
            <a:endParaRPr lang="en-US" noProof="0" dirty="0"/>
          </a:p>
        </p:txBody>
      </p:sp>
      <p:sp>
        <p:nvSpPr>
          <p:cNvPr id="14" name="Rechteck 22">
            <a:extLst>
              <a:ext uri="{FF2B5EF4-FFF2-40B4-BE49-F238E27FC236}">
                <a16:creationId xmlns:a16="http://schemas.microsoft.com/office/drawing/2014/main" id="{9213BF05-5175-46F2-A369-1A0E5B48DC8C}"/>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8" name="Rechteck 22">
            <a:extLst>
              <a:ext uri="{FF2B5EF4-FFF2-40B4-BE49-F238E27FC236}">
                <a16:creationId xmlns:a16="http://schemas.microsoft.com/office/drawing/2014/main" id="{C8664D3E-2A70-4396-909C-DDF231E4BB4A}"/>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3899397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4"/>
          <p:cNvSpPr>
            <a:spLocks noGrp="1"/>
          </p:cNvSpPr>
          <p:nvPr>
            <p:ph type="body" sz="quarter" idx="14" hasCustomPrompt="1"/>
          </p:nvPr>
        </p:nvSpPr>
        <p:spPr>
          <a:xfrm>
            <a:off x="4639675" y="1536487"/>
            <a:ext cx="4138139" cy="1314287"/>
          </a:xfrm>
          <a:prstGeom prst="rect">
            <a:avLst/>
          </a:prstGeom>
          <a:solidFill>
            <a:srgbClr val="D8EBF8"/>
          </a:solidFill>
        </p:spPr>
        <p:txBody>
          <a:bodyPr lIns="180000" tIns="91440" rIns="180000" bIns="180000"/>
          <a:lstStyle>
            <a:lvl1pPr>
              <a:defRPr lang="en-US" sz="1200" baseline="0" noProof="0" dirty="0" smtClean="0"/>
            </a:lvl1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p:txBody>
      </p:sp>
      <p:sp>
        <p:nvSpPr>
          <p:cNvPr id="17" name="Textplatzhalter 2"/>
          <p:cNvSpPr>
            <a:spLocks noGrp="1"/>
          </p:cNvSpPr>
          <p:nvPr>
            <p:ph type="body" sz="quarter" idx="18" hasCustomPrompt="1"/>
          </p:nvPr>
        </p:nvSpPr>
        <p:spPr>
          <a:xfrm>
            <a:off x="4639672" y="1183766"/>
            <a:ext cx="4138140"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1" name="Textplatzhalter 4"/>
          <p:cNvSpPr>
            <a:spLocks noGrp="1"/>
          </p:cNvSpPr>
          <p:nvPr>
            <p:ph type="body" sz="quarter" idx="20" hasCustomPrompt="1"/>
          </p:nvPr>
        </p:nvSpPr>
        <p:spPr>
          <a:xfrm>
            <a:off x="4639675" y="3338848"/>
            <a:ext cx="4138139" cy="1309538"/>
          </a:xfrm>
          <a:prstGeom prst="rect">
            <a:avLst/>
          </a:prstGeom>
          <a:solidFill>
            <a:srgbClr val="D8EBF8"/>
          </a:solidFill>
        </p:spPr>
        <p:txBody>
          <a:bodyPr lIns="180000" tIns="91440" rIns="180000" bIns="180000"/>
          <a:lstStyle>
            <a:lvl1pPr>
              <a:defRPr lang="en-US" sz="1200" baseline="0" noProof="0" dirty="0" smtClean="0"/>
            </a:lvl1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p:txBody>
      </p:sp>
      <p:sp>
        <p:nvSpPr>
          <p:cNvPr id="12" name="Textplatzhalter 2"/>
          <p:cNvSpPr>
            <a:spLocks noGrp="1"/>
          </p:cNvSpPr>
          <p:nvPr>
            <p:ph type="body" sz="quarter" idx="21" hasCustomPrompt="1"/>
          </p:nvPr>
        </p:nvSpPr>
        <p:spPr>
          <a:xfrm>
            <a:off x="4639672" y="2986128"/>
            <a:ext cx="4138140" cy="352720"/>
          </a:xfrm>
          <a:prstGeom prst="rect">
            <a:avLst/>
          </a:prstGeom>
          <a:solidFill>
            <a:srgbClr val="ED1C24"/>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4" name="Bildplatzhalter 2"/>
          <p:cNvSpPr>
            <a:spLocks noGrp="1"/>
          </p:cNvSpPr>
          <p:nvPr>
            <p:ph type="pic" sz="quarter" idx="19" hasCustomPrompt="1"/>
          </p:nvPr>
        </p:nvSpPr>
        <p:spPr>
          <a:xfrm>
            <a:off x="363812" y="1183766"/>
            <a:ext cx="4141704" cy="346461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12.87 cm</a:t>
            </a:r>
            <a:br>
              <a:rPr lang="en-US" noProof="0" dirty="0"/>
            </a:br>
            <a:r>
              <a:rPr lang="en-US" noProof="0" dirty="0"/>
              <a:t>Width: 15.38 cm</a:t>
            </a:r>
          </a:p>
        </p:txBody>
      </p:sp>
      <p:sp>
        <p:nvSpPr>
          <p:cNvPr id="3" name="Datumsplatzhalter 2"/>
          <p:cNvSpPr>
            <a:spLocks noGrp="1"/>
          </p:cNvSpPr>
          <p:nvPr>
            <p:ph type="dt" sz="half" idx="22"/>
          </p:nvPr>
        </p:nvSpPr>
        <p:spPr/>
        <p:txBody>
          <a:bodyPr/>
          <a:lstStyle/>
          <a:p>
            <a:endParaRPr lang="en-US" noProof="0" dirty="0"/>
          </a:p>
        </p:txBody>
      </p:sp>
      <p:sp>
        <p:nvSpPr>
          <p:cNvPr id="4" name="Fußzeilenplatzhalter 3"/>
          <p:cNvSpPr>
            <a:spLocks noGrp="1"/>
          </p:cNvSpPr>
          <p:nvPr>
            <p:ph type="ftr" sz="quarter" idx="23"/>
          </p:nvPr>
        </p:nvSpPr>
        <p:spPr/>
        <p:txBody>
          <a:bodyPr/>
          <a:lstStyle/>
          <a:p>
            <a:endParaRPr lang="en-US" noProof="0" dirty="0"/>
          </a:p>
        </p:txBody>
      </p:sp>
      <p:sp>
        <p:nvSpPr>
          <p:cNvPr id="5" name="Foliennummernplatzhalter 4"/>
          <p:cNvSpPr>
            <a:spLocks noGrp="1"/>
          </p:cNvSpPr>
          <p:nvPr>
            <p:ph type="sldNum" sz="quarter" idx="24"/>
          </p:nvPr>
        </p:nvSpPr>
        <p:spPr/>
        <p:txBody>
          <a:bodyPr/>
          <a:lstStyle/>
          <a:p>
            <a:fld id="{87F334AE-4EAC-4C2D-A638-92A76F09FCC4}" type="slidenum">
              <a:rPr lang="en-US" noProof="0" smtClean="0"/>
              <a:pPr/>
              <a:t>‹#›</a:t>
            </a:fld>
            <a:endParaRPr lang="en-US" noProof="0" dirty="0"/>
          </a:p>
        </p:txBody>
      </p:sp>
      <p:sp>
        <p:nvSpPr>
          <p:cNvPr id="15" name="Rechteck 22">
            <a:extLst>
              <a:ext uri="{FF2B5EF4-FFF2-40B4-BE49-F238E27FC236}">
                <a16:creationId xmlns:a16="http://schemas.microsoft.com/office/drawing/2014/main" id="{2DE4A64A-DE76-419C-B6F0-FB68ED71A2DC}"/>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8" name="Rechteck 22">
            <a:extLst>
              <a:ext uri="{FF2B5EF4-FFF2-40B4-BE49-F238E27FC236}">
                <a16:creationId xmlns:a16="http://schemas.microsoft.com/office/drawing/2014/main" id="{0B62C21F-A718-4BEC-A1E3-1D6EF1A7FE92}"/>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4989558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Bildplatzhalter 2"/>
          <p:cNvSpPr>
            <a:spLocks noGrp="1"/>
          </p:cNvSpPr>
          <p:nvPr>
            <p:ph type="pic" sz="quarter" idx="19" hasCustomPrompt="1"/>
          </p:nvPr>
        </p:nvSpPr>
        <p:spPr>
          <a:xfrm>
            <a:off x="363812" y="1183767"/>
            <a:ext cx="5563998" cy="3111898"/>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11.56 cm</a:t>
            </a:r>
            <a:br>
              <a:rPr lang="en-US" noProof="0" dirty="0"/>
            </a:br>
            <a:r>
              <a:rPr lang="en-US" noProof="0" dirty="0"/>
              <a:t>Width: 20.67 cm</a:t>
            </a:r>
          </a:p>
        </p:txBody>
      </p:sp>
      <p:sp>
        <p:nvSpPr>
          <p:cNvPr id="16" name="Textplatzhalter 4"/>
          <p:cNvSpPr>
            <a:spLocks noGrp="1"/>
          </p:cNvSpPr>
          <p:nvPr>
            <p:ph type="body" sz="quarter" idx="14" hasCustomPrompt="1"/>
          </p:nvPr>
        </p:nvSpPr>
        <p:spPr>
          <a:xfrm>
            <a:off x="6063154" y="1536486"/>
            <a:ext cx="2714658" cy="3111900"/>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a:t>
            </a:r>
            <a:br>
              <a:rPr lang="en-US" noProof="0" dirty="0"/>
            </a:br>
            <a:r>
              <a:rPr lang="en-US" noProof="0" dirty="0"/>
              <a:t>be 6 pt. before</a:t>
            </a:r>
          </a:p>
        </p:txBody>
      </p:sp>
      <p:sp>
        <p:nvSpPr>
          <p:cNvPr id="17" name="Textplatzhalter 2"/>
          <p:cNvSpPr>
            <a:spLocks noGrp="1"/>
          </p:cNvSpPr>
          <p:nvPr>
            <p:ph type="body" sz="quarter" idx="18" hasCustomPrompt="1"/>
          </p:nvPr>
        </p:nvSpPr>
        <p:spPr>
          <a:xfrm>
            <a:off x="6063154" y="1183766"/>
            <a:ext cx="2714658" cy="352720"/>
          </a:xfrm>
          <a:prstGeom prst="rect">
            <a:avLst/>
          </a:prstGeom>
          <a:solidFill>
            <a:srgbClr val="ED1C24"/>
          </a:solidFill>
        </p:spPr>
        <p:txBody>
          <a:bodyPr lIns="180000" tIns="180000" rIns="9144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a:t>
            </a:r>
            <a:r>
              <a:rPr lang="en-US" noProof="0" dirty="0" err="1"/>
              <a:t>bld</a:t>
            </a:r>
            <a:endParaRPr lang="en-US" noProof="0" dirty="0"/>
          </a:p>
        </p:txBody>
      </p:sp>
      <p:sp>
        <p:nvSpPr>
          <p:cNvPr id="14" name="Textplatzhalter 2"/>
          <p:cNvSpPr>
            <a:spLocks noGrp="1"/>
          </p:cNvSpPr>
          <p:nvPr>
            <p:ph type="body" sz="quarter" idx="22" hasCustomPrompt="1"/>
          </p:nvPr>
        </p:nvSpPr>
        <p:spPr>
          <a:xfrm>
            <a:off x="363813" y="4295665"/>
            <a:ext cx="5563998" cy="352720"/>
          </a:xfrm>
          <a:prstGeom prst="rect">
            <a:avLst/>
          </a:prstGeom>
          <a:solidFill>
            <a:srgbClr val="0066B3"/>
          </a:solidFill>
        </p:spPr>
        <p:txBody>
          <a:bodyPr lIns="180000" tIns="180000" rIns="180000" bIns="180000" anchor="ctr"/>
          <a:lstStyle>
            <a:lvl1pPr marL="0" indent="0" algn="ctr">
              <a:buNone/>
              <a:defRPr lang="en-US" sz="1350" b="1" noProof="0" dirty="0">
                <a:solidFill>
                  <a:schemeClr val="bg1"/>
                </a:solidFill>
              </a:defRPr>
            </a:lvl1pPr>
          </a:lstStyle>
          <a:p>
            <a:pPr marL="106613" lvl="0" indent="-106613">
              <a:spcBef>
                <a:spcPts val="673"/>
              </a:spcBef>
            </a:pPr>
            <a:r>
              <a:rPr lang="en-US" noProof="0" dirty="0"/>
              <a:t>Takeaway in Arial 18 pt., bold</a:t>
            </a:r>
          </a:p>
        </p:txBody>
      </p:sp>
      <p:sp>
        <p:nvSpPr>
          <p:cNvPr id="4" name="Datumsplatzhalter 3"/>
          <p:cNvSpPr>
            <a:spLocks noGrp="1"/>
          </p:cNvSpPr>
          <p:nvPr>
            <p:ph type="dt" sz="half" idx="23"/>
          </p:nvPr>
        </p:nvSpPr>
        <p:spPr/>
        <p:txBody>
          <a:bodyPr/>
          <a:lstStyle/>
          <a:p>
            <a:endParaRPr lang="en-US" noProof="0" dirty="0"/>
          </a:p>
        </p:txBody>
      </p:sp>
      <p:sp>
        <p:nvSpPr>
          <p:cNvPr id="5" name="Fußzeilenplatzhalter 4"/>
          <p:cNvSpPr>
            <a:spLocks noGrp="1"/>
          </p:cNvSpPr>
          <p:nvPr>
            <p:ph type="ftr" sz="quarter" idx="24"/>
          </p:nvPr>
        </p:nvSpPr>
        <p:spPr/>
        <p:txBody>
          <a:bodyPr/>
          <a:lstStyle/>
          <a:p>
            <a:endParaRPr lang="en-US" noProof="0" dirty="0"/>
          </a:p>
        </p:txBody>
      </p:sp>
      <p:sp>
        <p:nvSpPr>
          <p:cNvPr id="6" name="Foliennummernplatzhalter 5"/>
          <p:cNvSpPr>
            <a:spLocks noGrp="1"/>
          </p:cNvSpPr>
          <p:nvPr>
            <p:ph type="sldNum" sz="quarter" idx="25"/>
          </p:nvPr>
        </p:nvSpPr>
        <p:spPr/>
        <p:txBody>
          <a:bodyPr/>
          <a:lstStyle/>
          <a:p>
            <a:fld id="{87F334AE-4EAC-4C2D-A638-92A76F09FCC4}" type="slidenum">
              <a:rPr lang="en-US" noProof="0" smtClean="0"/>
              <a:pPr/>
              <a:t>‹#›</a:t>
            </a:fld>
            <a:endParaRPr lang="en-US" noProof="0" dirty="0"/>
          </a:p>
        </p:txBody>
      </p:sp>
      <p:sp>
        <p:nvSpPr>
          <p:cNvPr id="11" name="Rechteck 22">
            <a:extLst>
              <a:ext uri="{FF2B5EF4-FFF2-40B4-BE49-F238E27FC236}">
                <a16:creationId xmlns:a16="http://schemas.microsoft.com/office/drawing/2014/main" id="{9AE3A021-E339-4188-9AA6-BF25C6910FEA}"/>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2" name="Rechteck 22">
            <a:extLst>
              <a:ext uri="{FF2B5EF4-FFF2-40B4-BE49-F238E27FC236}">
                <a16:creationId xmlns:a16="http://schemas.microsoft.com/office/drawing/2014/main" id="{6A78873E-48DA-486F-97B5-71A01B4DF72F}"/>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344526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9" name="Textplatzhalter 4"/>
          <p:cNvSpPr>
            <a:spLocks noGrp="1"/>
          </p:cNvSpPr>
          <p:nvPr>
            <p:ph type="body" sz="quarter" idx="14" hasCustomPrompt="1"/>
          </p:nvPr>
        </p:nvSpPr>
        <p:spPr>
          <a:xfrm>
            <a:off x="6063154" y="1536485"/>
            <a:ext cx="2714658" cy="3111900"/>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a:t>
            </a:r>
            <a:br>
              <a:rPr lang="en-US" noProof="0" dirty="0"/>
            </a:br>
            <a:r>
              <a:rPr lang="en-US" noProof="0" dirty="0"/>
              <a:t>be 6 pt. before</a:t>
            </a:r>
          </a:p>
        </p:txBody>
      </p:sp>
      <p:sp>
        <p:nvSpPr>
          <p:cNvPr id="20" name="Textplatzhalter 2"/>
          <p:cNvSpPr>
            <a:spLocks noGrp="1"/>
          </p:cNvSpPr>
          <p:nvPr>
            <p:ph type="body" sz="quarter" idx="18" hasCustomPrompt="1"/>
          </p:nvPr>
        </p:nvSpPr>
        <p:spPr>
          <a:xfrm>
            <a:off x="363811" y="1183766"/>
            <a:ext cx="5564001" cy="352719"/>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21" name="Textplatzhalter 2"/>
          <p:cNvSpPr>
            <a:spLocks noGrp="1"/>
          </p:cNvSpPr>
          <p:nvPr>
            <p:ph type="body" sz="quarter" idx="20" hasCustomPrompt="1"/>
          </p:nvPr>
        </p:nvSpPr>
        <p:spPr>
          <a:xfrm>
            <a:off x="6063033" y="1183766"/>
            <a:ext cx="2714780" cy="352720"/>
          </a:xfrm>
          <a:prstGeom prst="rect">
            <a:avLst/>
          </a:prstGeom>
          <a:solidFill>
            <a:srgbClr val="ED1C24"/>
          </a:solidFill>
        </p:spPr>
        <p:txBody>
          <a:bodyPr lIns="180000" tIns="180000" rIns="9144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a:t>
            </a:r>
            <a:r>
              <a:rPr lang="en-US" noProof="0" dirty="0" err="1"/>
              <a:t>bld</a:t>
            </a:r>
            <a:endParaRPr lang="en-US" noProof="0" dirty="0"/>
          </a:p>
        </p:txBody>
      </p:sp>
      <p:sp>
        <p:nvSpPr>
          <p:cNvPr id="29" name="Bildplatzhalter 2"/>
          <p:cNvSpPr>
            <a:spLocks noGrp="1"/>
          </p:cNvSpPr>
          <p:nvPr>
            <p:ph type="pic" sz="quarter" idx="19" hasCustomPrompt="1"/>
          </p:nvPr>
        </p:nvSpPr>
        <p:spPr>
          <a:xfrm>
            <a:off x="363814" y="1536486"/>
            <a:ext cx="1764297" cy="275917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10.25 cm</a:t>
            </a:r>
            <a:br>
              <a:rPr lang="en-US" noProof="0" dirty="0"/>
            </a:br>
            <a:r>
              <a:rPr lang="en-US" noProof="0" dirty="0"/>
              <a:t>Width: 6.55 cm</a:t>
            </a:r>
          </a:p>
        </p:txBody>
      </p:sp>
      <p:sp>
        <p:nvSpPr>
          <p:cNvPr id="30" name="Bildplatzhalter 2"/>
          <p:cNvSpPr>
            <a:spLocks noGrp="1"/>
          </p:cNvSpPr>
          <p:nvPr>
            <p:ph type="pic" sz="quarter" idx="21" hasCustomPrompt="1"/>
          </p:nvPr>
        </p:nvSpPr>
        <p:spPr>
          <a:xfrm>
            <a:off x="2262919" y="1536486"/>
            <a:ext cx="1764297" cy="275917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10.25 cm</a:t>
            </a:r>
            <a:br>
              <a:rPr lang="en-US" noProof="0" dirty="0"/>
            </a:br>
            <a:r>
              <a:rPr lang="en-US" noProof="0" dirty="0"/>
              <a:t>Width: 6.55 cm</a:t>
            </a:r>
          </a:p>
        </p:txBody>
      </p:sp>
      <p:sp>
        <p:nvSpPr>
          <p:cNvPr id="31" name="Bildplatzhalter 2"/>
          <p:cNvSpPr>
            <a:spLocks noGrp="1"/>
          </p:cNvSpPr>
          <p:nvPr>
            <p:ph type="pic" sz="quarter" idx="22" hasCustomPrompt="1"/>
          </p:nvPr>
        </p:nvSpPr>
        <p:spPr>
          <a:xfrm>
            <a:off x="4160104" y="1536486"/>
            <a:ext cx="1764297" cy="275917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10.25 cm</a:t>
            </a:r>
            <a:br>
              <a:rPr lang="en-US" noProof="0" dirty="0"/>
            </a:br>
            <a:r>
              <a:rPr lang="en-US" noProof="0" dirty="0"/>
              <a:t>Width: 6.55 cm</a:t>
            </a:r>
          </a:p>
        </p:txBody>
      </p:sp>
      <p:sp>
        <p:nvSpPr>
          <p:cNvPr id="32" name="Textplatzhalter 2"/>
          <p:cNvSpPr>
            <a:spLocks noGrp="1"/>
          </p:cNvSpPr>
          <p:nvPr>
            <p:ph type="body" sz="quarter" idx="23" hasCustomPrompt="1"/>
          </p:nvPr>
        </p:nvSpPr>
        <p:spPr>
          <a:xfrm>
            <a:off x="363810" y="4295663"/>
            <a:ext cx="1764300" cy="352722"/>
          </a:xfrm>
          <a:prstGeom prst="rect">
            <a:avLst/>
          </a:prstGeom>
          <a:solidFill>
            <a:srgbClr val="0066B3"/>
          </a:solidFill>
        </p:spPr>
        <p:txBody>
          <a:bodyPr lIns="180000" tIns="180000" rIns="0" bIns="180000" anchor="ctr"/>
          <a:lstStyle>
            <a:lvl1pPr marL="0" indent="0">
              <a:spcBef>
                <a:spcPts val="673"/>
              </a:spcBef>
              <a:buFont typeface="Arial" panose="020B0604020202020204" pitchFamily="34" charset="0"/>
              <a:buNone/>
              <a:defRPr sz="1200" b="1">
                <a:solidFill>
                  <a:schemeClr val="bg1"/>
                </a:solidFill>
              </a:defRPr>
            </a:lvl1pPr>
          </a:lstStyle>
          <a:p>
            <a:pPr lvl="0"/>
            <a:r>
              <a:rPr lang="en-US" noProof="0" dirty="0"/>
              <a:t>Title in Arial 16.</a:t>
            </a:r>
          </a:p>
        </p:txBody>
      </p:sp>
      <p:sp>
        <p:nvSpPr>
          <p:cNvPr id="33" name="Textplatzhalter 2"/>
          <p:cNvSpPr>
            <a:spLocks noGrp="1"/>
          </p:cNvSpPr>
          <p:nvPr>
            <p:ph type="body" sz="quarter" idx="24" hasCustomPrompt="1"/>
          </p:nvPr>
        </p:nvSpPr>
        <p:spPr>
          <a:xfrm>
            <a:off x="2262917" y="4295664"/>
            <a:ext cx="1764300" cy="352720"/>
          </a:xfrm>
          <a:prstGeom prst="rect">
            <a:avLst/>
          </a:prstGeom>
          <a:solidFill>
            <a:srgbClr val="0066B3"/>
          </a:solidFill>
        </p:spPr>
        <p:txBody>
          <a:bodyPr lIns="180000" tIns="180000" rIns="0" bIns="180000" anchor="ctr"/>
          <a:lstStyle>
            <a:lvl1pPr marL="0" indent="0">
              <a:spcBef>
                <a:spcPts val="673"/>
              </a:spcBef>
              <a:buFont typeface="Arial" panose="020B0604020202020204" pitchFamily="34" charset="0"/>
              <a:buNone/>
              <a:defRPr sz="1200" b="1">
                <a:solidFill>
                  <a:schemeClr val="bg1"/>
                </a:solidFill>
              </a:defRPr>
            </a:lvl1pPr>
          </a:lstStyle>
          <a:p>
            <a:pPr lvl="0"/>
            <a:r>
              <a:rPr lang="en-US" noProof="0" dirty="0"/>
              <a:t>Title in Arial 16.</a:t>
            </a:r>
          </a:p>
        </p:txBody>
      </p:sp>
      <p:sp>
        <p:nvSpPr>
          <p:cNvPr id="34" name="Textplatzhalter 2"/>
          <p:cNvSpPr>
            <a:spLocks noGrp="1"/>
          </p:cNvSpPr>
          <p:nvPr>
            <p:ph type="body" sz="quarter" idx="25" hasCustomPrompt="1"/>
          </p:nvPr>
        </p:nvSpPr>
        <p:spPr>
          <a:xfrm>
            <a:off x="4160099" y="4295663"/>
            <a:ext cx="1764300" cy="352722"/>
          </a:xfrm>
          <a:prstGeom prst="rect">
            <a:avLst/>
          </a:prstGeom>
          <a:solidFill>
            <a:srgbClr val="0066B3"/>
          </a:solidFill>
        </p:spPr>
        <p:txBody>
          <a:bodyPr lIns="180000" tIns="180000" rIns="0" bIns="180000" anchor="ctr"/>
          <a:lstStyle>
            <a:lvl1pPr marL="0" indent="0">
              <a:spcBef>
                <a:spcPts val="673"/>
              </a:spcBef>
              <a:buFont typeface="Arial" panose="020B0604020202020204" pitchFamily="34" charset="0"/>
              <a:buNone/>
              <a:defRPr sz="1200" b="1">
                <a:solidFill>
                  <a:schemeClr val="bg1"/>
                </a:solidFill>
              </a:defRPr>
            </a:lvl1pPr>
          </a:lstStyle>
          <a:p>
            <a:pPr lvl="0"/>
            <a:r>
              <a:rPr lang="en-US" noProof="0" dirty="0"/>
              <a:t>Title in Arial 16.</a:t>
            </a:r>
          </a:p>
        </p:txBody>
      </p:sp>
      <p:sp>
        <p:nvSpPr>
          <p:cNvPr id="3" name="Datumsplatzhalter 2"/>
          <p:cNvSpPr>
            <a:spLocks noGrp="1"/>
          </p:cNvSpPr>
          <p:nvPr>
            <p:ph type="dt" sz="half" idx="26"/>
          </p:nvPr>
        </p:nvSpPr>
        <p:spPr/>
        <p:txBody>
          <a:bodyPr/>
          <a:lstStyle/>
          <a:p>
            <a:endParaRPr lang="en-US" noProof="0" dirty="0"/>
          </a:p>
        </p:txBody>
      </p:sp>
      <p:sp>
        <p:nvSpPr>
          <p:cNvPr id="4" name="Fußzeilenplatzhalter 3"/>
          <p:cNvSpPr>
            <a:spLocks noGrp="1"/>
          </p:cNvSpPr>
          <p:nvPr>
            <p:ph type="ftr" sz="quarter" idx="27"/>
          </p:nvPr>
        </p:nvSpPr>
        <p:spPr/>
        <p:txBody>
          <a:bodyPr/>
          <a:lstStyle/>
          <a:p>
            <a:endParaRPr lang="en-US" noProof="0" dirty="0"/>
          </a:p>
        </p:txBody>
      </p:sp>
      <p:sp>
        <p:nvSpPr>
          <p:cNvPr id="5" name="Foliennummernplatzhalter 4"/>
          <p:cNvSpPr>
            <a:spLocks noGrp="1"/>
          </p:cNvSpPr>
          <p:nvPr>
            <p:ph type="sldNum" sz="quarter" idx="28"/>
          </p:nvPr>
        </p:nvSpPr>
        <p:spPr/>
        <p:txBody>
          <a:bodyPr/>
          <a:lstStyle/>
          <a:p>
            <a:fld id="{87F334AE-4EAC-4C2D-A638-92A76F09FCC4}" type="slidenum">
              <a:rPr lang="en-US" noProof="0" smtClean="0"/>
              <a:pPr/>
              <a:t>‹#›</a:t>
            </a:fld>
            <a:endParaRPr lang="en-US" noProof="0" dirty="0"/>
          </a:p>
        </p:txBody>
      </p:sp>
      <p:sp>
        <p:nvSpPr>
          <p:cNvPr id="16" name="Rechteck 22">
            <a:extLst>
              <a:ext uri="{FF2B5EF4-FFF2-40B4-BE49-F238E27FC236}">
                <a16:creationId xmlns:a16="http://schemas.microsoft.com/office/drawing/2014/main" id="{D04D1807-0956-4654-953B-22835DEFBFB2}"/>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7" name="Rechteck 22">
            <a:extLst>
              <a:ext uri="{FF2B5EF4-FFF2-40B4-BE49-F238E27FC236}">
                <a16:creationId xmlns:a16="http://schemas.microsoft.com/office/drawing/2014/main" id="{D7638AE8-C35B-403D-9107-A08EC878413D}"/>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26941770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4"/>
          <p:cNvSpPr>
            <a:spLocks noGrp="1"/>
          </p:cNvSpPr>
          <p:nvPr>
            <p:ph type="body" sz="quarter" idx="14" hasCustomPrompt="1"/>
          </p:nvPr>
        </p:nvSpPr>
        <p:spPr>
          <a:xfrm>
            <a:off x="363810" y="1536485"/>
            <a:ext cx="5560588" cy="3111900"/>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p:txBody>
      </p:sp>
      <p:sp>
        <p:nvSpPr>
          <p:cNvPr id="17" name="Textplatzhalter 2"/>
          <p:cNvSpPr>
            <a:spLocks noGrp="1"/>
          </p:cNvSpPr>
          <p:nvPr>
            <p:ph type="body" sz="quarter" idx="18" hasCustomPrompt="1"/>
          </p:nvPr>
        </p:nvSpPr>
        <p:spPr>
          <a:xfrm>
            <a:off x="363811" y="1183766"/>
            <a:ext cx="5564001"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8" name="Bildplatzhalter 2"/>
          <p:cNvSpPr>
            <a:spLocks noGrp="1"/>
          </p:cNvSpPr>
          <p:nvPr>
            <p:ph type="pic" sz="quarter" idx="19" hasCustomPrompt="1"/>
          </p:nvPr>
        </p:nvSpPr>
        <p:spPr>
          <a:xfrm>
            <a:off x="6063156" y="1183766"/>
            <a:ext cx="2715181" cy="3464619"/>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12.87 cm</a:t>
            </a:r>
            <a:br>
              <a:rPr lang="en-US" noProof="0" dirty="0"/>
            </a:br>
            <a:r>
              <a:rPr lang="en-US" noProof="0" dirty="0"/>
              <a:t>Width: 10.09 cm</a:t>
            </a:r>
          </a:p>
        </p:txBody>
      </p:sp>
      <p:sp>
        <p:nvSpPr>
          <p:cNvPr id="3" name="Datumsplatzhalter 2"/>
          <p:cNvSpPr>
            <a:spLocks noGrp="1"/>
          </p:cNvSpPr>
          <p:nvPr>
            <p:ph type="dt" sz="half" idx="20"/>
          </p:nvPr>
        </p:nvSpPr>
        <p:spPr/>
        <p:txBody>
          <a:bodyPr/>
          <a:lstStyle/>
          <a:p>
            <a:endParaRPr lang="en-US" noProof="0" dirty="0"/>
          </a:p>
        </p:txBody>
      </p:sp>
      <p:sp>
        <p:nvSpPr>
          <p:cNvPr id="4" name="Fußzeilenplatzhalter 3"/>
          <p:cNvSpPr>
            <a:spLocks noGrp="1"/>
          </p:cNvSpPr>
          <p:nvPr>
            <p:ph type="ftr" sz="quarter" idx="21"/>
          </p:nvPr>
        </p:nvSpPr>
        <p:spPr/>
        <p:txBody>
          <a:bodyPr/>
          <a:lstStyle/>
          <a:p>
            <a:endParaRPr lang="en-US" noProof="0" dirty="0"/>
          </a:p>
        </p:txBody>
      </p:sp>
      <p:sp>
        <p:nvSpPr>
          <p:cNvPr id="5" name="Foliennummernplatzhalter 4"/>
          <p:cNvSpPr>
            <a:spLocks noGrp="1"/>
          </p:cNvSpPr>
          <p:nvPr>
            <p:ph type="sldNum" sz="quarter" idx="22"/>
          </p:nvPr>
        </p:nvSpPr>
        <p:spPr/>
        <p:txBody>
          <a:bodyPr/>
          <a:lstStyle/>
          <a:p>
            <a:fld id="{87F334AE-4EAC-4C2D-A638-92A76F09FCC4}" type="slidenum">
              <a:rPr lang="en-US" noProof="0" smtClean="0"/>
              <a:pPr/>
              <a:t>‹#›</a:t>
            </a:fld>
            <a:endParaRPr lang="en-US" noProof="0" dirty="0"/>
          </a:p>
        </p:txBody>
      </p:sp>
      <p:sp>
        <p:nvSpPr>
          <p:cNvPr id="10" name="Rechteck 22">
            <a:extLst>
              <a:ext uri="{FF2B5EF4-FFF2-40B4-BE49-F238E27FC236}">
                <a16:creationId xmlns:a16="http://schemas.microsoft.com/office/drawing/2014/main" id="{40ADAA42-64A1-4E94-8F68-2400CDC10B81}"/>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1" name="Rechteck 22">
            <a:extLst>
              <a:ext uri="{FF2B5EF4-FFF2-40B4-BE49-F238E27FC236}">
                <a16:creationId xmlns:a16="http://schemas.microsoft.com/office/drawing/2014/main" id="{30502A5D-C77C-49F1-8FE8-41AE72DA2CC4}"/>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2654048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4"/>
          <p:cNvSpPr>
            <a:spLocks noGrp="1"/>
          </p:cNvSpPr>
          <p:nvPr>
            <p:ph type="body" sz="quarter" idx="14" hasCustomPrompt="1"/>
          </p:nvPr>
        </p:nvSpPr>
        <p:spPr>
          <a:xfrm>
            <a:off x="3210255" y="1536487"/>
            <a:ext cx="5567558" cy="3111899"/>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be 6 pt. before</a:t>
            </a:r>
          </a:p>
        </p:txBody>
      </p:sp>
      <p:sp>
        <p:nvSpPr>
          <p:cNvPr id="17" name="Textplatzhalter 2"/>
          <p:cNvSpPr>
            <a:spLocks noGrp="1"/>
          </p:cNvSpPr>
          <p:nvPr>
            <p:ph type="body" sz="quarter" idx="18" hasCustomPrompt="1"/>
          </p:nvPr>
        </p:nvSpPr>
        <p:spPr>
          <a:xfrm>
            <a:off x="3210255" y="1183766"/>
            <a:ext cx="5567558" cy="3527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8" name="Bildplatzhalter 2"/>
          <p:cNvSpPr>
            <a:spLocks noGrp="1"/>
          </p:cNvSpPr>
          <p:nvPr>
            <p:ph type="pic" sz="quarter" idx="19" hasCustomPrompt="1"/>
          </p:nvPr>
        </p:nvSpPr>
        <p:spPr>
          <a:xfrm>
            <a:off x="363815" y="1183767"/>
            <a:ext cx="2712285" cy="3464618"/>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12.87 cm</a:t>
            </a:r>
            <a:br>
              <a:rPr lang="en-US" noProof="0" dirty="0"/>
            </a:br>
            <a:r>
              <a:rPr lang="en-US" noProof="0" dirty="0"/>
              <a:t>Width: 10.07 cm</a:t>
            </a:r>
          </a:p>
        </p:txBody>
      </p:sp>
      <p:sp>
        <p:nvSpPr>
          <p:cNvPr id="3" name="Datumsplatzhalter 2"/>
          <p:cNvSpPr>
            <a:spLocks noGrp="1"/>
          </p:cNvSpPr>
          <p:nvPr>
            <p:ph type="dt" sz="half" idx="20"/>
          </p:nvPr>
        </p:nvSpPr>
        <p:spPr/>
        <p:txBody>
          <a:bodyPr/>
          <a:lstStyle/>
          <a:p>
            <a:endParaRPr lang="en-US" noProof="0" dirty="0"/>
          </a:p>
        </p:txBody>
      </p:sp>
      <p:sp>
        <p:nvSpPr>
          <p:cNvPr id="4" name="Fußzeilenplatzhalter 3"/>
          <p:cNvSpPr>
            <a:spLocks noGrp="1"/>
          </p:cNvSpPr>
          <p:nvPr>
            <p:ph type="ftr" sz="quarter" idx="21"/>
          </p:nvPr>
        </p:nvSpPr>
        <p:spPr/>
        <p:txBody>
          <a:bodyPr/>
          <a:lstStyle/>
          <a:p>
            <a:endParaRPr lang="en-US" noProof="0" dirty="0"/>
          </a:p>
        </p:txBody>
      </p:sp>
      <p:sp>
        <p:nvSpPr>
          <p:cNvPr id="5" name="Foliennummernplatzhalter 4"/>
          <p:cNvSpPr>
            <a:spLocks noGrp="1"/>
          </p:cNvSpPr>
          <p:nvPr>
            <p:ph type="sldNum" sz="quarter" idx="22"/>
          </p:nvPr>
        </p:nvSpPr>
        <p:spPr/>
        <p:txBody>
          <a:bodyPr/>
          <a:lstStyle/>
          <a:p>
            <a:fld id="{87F334AE-4EAC-4C2D-A638-92A76F09FCC4}" type="slidenum">
              <a:rPr lang="en-US" noProof="0" smtClean="0"/>
              <a:pPr/>
              <a:t>‹#›</a:t>
            </a:fld>
            <a:endParaRPr lang="en-US" noProof="0" dirty="0"/>
          </a:p>
        </p:txBody>
      </p:sp>
      <p:sp>
        <p:nvSpPr>
          <p:cNvPr id="10" name="Rechteck 22">
            <a:extLst>
              <a:ext uri="{FF2B5EF4-FFF2-40B4-BE49-F238E27FC236}">
                <a16:creationId xmlns:a16="http://schemas.microsoft.com/office/drawing/2014/main" id="{98EF6650-4181-4603-AB8F-4175D8379921}"/>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1" name="Rechteck 22">
            <a:extLst>
              <a:ext uri="{FF2B5EF4-FFF2-40B4-BE49-F238E27FC236}">
                <a16:creationId xmlns:a16="http://schemas.microsoft.com/office/drawing/2014/main" id="{CEC6DBE7-3A53-4F2B-966B-7F388A08A324}"/>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018981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Text left, image righ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4"/>
          <p:cNvSpPr>
            <a:spLocks noGrp="1"/>
          </p:cNvSpPr>
          <p:nvPr>
            <p:ph type="body" sz="quarter" idx="14" hasCustomPrompt="1"/>
          </p:nvPr>
        </p:nvSpPr>
        <p:spPr>
          <a:xfrm>
            <a:off x="6061127" y="1534646"/>
            <a:ext cx="2716687" cy="3113739"/>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a:t>
            </a:r>
            <a:br>
              <a:rPr lang="en-US" noProof="0" dirty="0"/>
            </a:br>
            <a:r>
              <a:rPr lang="en-US" noProof="0" dirty="0"/>
              <a:t>be 6 pt. before</a:t>
            </a:r>
          </a:p>
        </p:txBody>
      </p:sp>
      <p:sp>
        <p:nvSpPr>
          <p:cNvPr id="17" name="Textplatzhalter 2"/>
          <p:cNvSpPr>
            <a:spLocks noGrp="1"/>
          </p:cNvSpPr>
          <p:nvPr>
            <p:ph type="body" sz="quarter" idx="18" hasCustomPrompt="1"/>
          </p:nvPr>
        </p:nvSpPr>
        <p:spPr>
          <a:xfrm>
            <a:off x="6061127" y="1183766"/>
            <a:ext cx="2716687" cy="352720"/>
          </a:xfrm>
          <a:prstGeom prst="rect">
            <a:avLst/>
          </a:prstGeom>
          <a:solidFill>
            <a:srgbClr val="ED1C24"/>
          </a:solidFill>
        </p:spPr>
        <p:txBody>
          <a:bodyPr lIns="180000" tIns="180000" rIns="9144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a:t>
            </a:r>
            <a:r>
              <a:rPr lang="en-US" noProof="0" dirty="0" err="1"/>
              <a:t>bld</a:t>
            </a:r>
            <a:endParaRPr lang="en-US" noProof="0" dirty="0"/>
          </a:p>
        </p:txBody>
      </p:sp>
      <p:sp>
        <p:nvSpPr>
          <p:cNvPr id="12" name="Bildplatzhalter 2"/>
          <p:cNvSpPr>
            <a:spLocks noGrp="1"/>
          </p:cNvSpPr>
          <p:nvPr>
            <p:ph type="pic" sz="quarter" idx="20" hasCustomPrompt="1"/>
          </p:nvPr>
        </p:nvSpPr>
        <p:spPr>
          <a:xfrm>
            <a:off x="363815" y="1536485"/>
            <a:ext cx="1764297" cy="1311258"/>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4.87 cm</a:t>
            </a:r>
            <a:br>
              <a:rPr lang="en-US" noProof="0" dirty="0"/>
            </a:br>
            <a:r>
              <a:rPr lang="en-US" noProof="0" dirty="0"/>
              <a:t>Width: 6.55 cm</a:t>
            </a:r>
          </a:p>
        </p:txBody>
      </p:sp>
      <p:sp>
        <p:nvSpPr>
          <p:cNvPr id="39" name="Bildplatzhalter 2"/>
          <p:cNvSpPr>
            <a:spLocks noGrp="1"/>
          </p:cNvSpPr>
          <p:nvPr>
            <p:ph type="pic" sz="quarter" idx="30" hasCustomPrompt="1"/>
          </p:nvPr>
        </p:nvSpPr>
        <p:spPr>
          <a:xfrm>
            <a:off x="2261359" y="1536485"/>
            <a:ext cx="1764896" cy="1311258"/>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4.87 cm</a:t>
            </a:r>
            <a:br>
              <a:rPr lang="en-US" noProof="0" dirty="0"/>
            </a:br>
            <a:r>
              <a:rPr lang="en-US" noProof="0" dirty="0"/>
              <a:t>Width: 6.55 cm</a:t>
            </a:r>
          </a:p>
        </p:txBody>
      </p:sp>
      <p:sp>
        <p:nvSpPr>
          <p:cNvPr id="40" name="Bildplatzhalter 2"/>
          <p:cNvSpPr>
            <a:spLocks noGrp="1"/>
          </p:cNvSpPr>
          <p:nvPr>
            <p:ph type="pic" sz="quarter" idx="31" hasCustomPrompt="1"/>
          </p:nvPr>
        </p:nvSpPr>
        <p:spPr>
          <a:xfrm>
            <a:off x="4159506" y="1536485"/>
            <a:ext cx="1768307" cy="1311258"/>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4.87 cm</a:t>
            </a:r>
            <a:br>
              <a:rPr lang="en-US" noProof="0" dirty="0"/>
            </a:br>
            <a:r>
              <a:rPr lang="en-US" noProof="0" dirty="0"/>
              <a:t>Width: 6.55 cm</a:t>
            </a:r>
          </a:p>
        </p:txBody>
      </p:sp>
      <p:sp>
        <p:nvSpPr>
          <p:cNvPr id="41" name="Bildplatzhalter 2"/>
          <p:cNvSpPr>
            <a:spLocks noGrp="1"/>
          </p:cNvSpPr>
          <p:nvPr>
            <p:ph type="pic" sz="quarter" idx="32" hasCustomPrompt="1"/>
          </p:nvPr>
        </p:nvSpPr>
        <p:spPr>
          <a:xfrm>
            <a:off x="363214" y="2986130"/>
            <a:ext cx="1764896" cy="1308517"/>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4.87 cm</a:t>
            </a:r>
            <a:br>
              <a:rPr lang="en-US" noProof="0" dirty="0"/>
            </a:br>
            <a:r>
              <a:rPr lang="en-US" noProof="0" dirty="0"/>
              <a:t>Width: 6.55 cm</a:t>
            </a:r>
          </a:p>
        </p:txBody>
      </p:sp>
      <p:sp>
        <p:nvSpPr>
          <p:cNvPr id="42" name="Bildplatzhalter 2"/>
          <p:cNvSpPr>
            <a:spLocks noGrp="1"/>
          </p:cNvSpPr>
          <p:nvPr>
            <p:ph type="pic" sz="quarter" idx="33" hasCustomPrompt="1"/>
          </p:nvPr>
        </p:nvSpPr>
        <p:spPr>
          <a:xfrm>
            <a:off x="2262917" y="2986129"/>
            <a:ext cx="1764896" cy="1308516"/>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4.87 cm</a:t>
            </a:r>
            <a:br>
              <a:rPr lang="en-US" noProof="0" dirty="0"/>
            </a:br>
            <a:r>
              <a:rPr lang="en-US" noProof="0" dirty="0"/>
              <a:t>Width: 6.55 cm</a:t>
            </a:r>
          </a:p>
        </p:txBody>
      </p:sp>
      <p:sp>
        <p:nvSpPr>
          <p:cNvPr id="43" name="Bildplatzhalter 2"/>
          <p:cNvSpPr>
            <a:spLocks noGrp="1"/>
          </p:cNvSpPr>
          <p:nvPr>
            <p:ph type="pic" sz="quarter" idx="34" hasCustomPrompt="1"/>
          </p:nvPr>
        </p:nvSpPr>
        <p:spPr>
          <a:xfrm>
            <a:off x="4159506" y="2986131"/>
            <a:ext cx="1768307" cy="1311257"/>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4.87 cm</a:t>
            </a:r>
            <a:br>
              <a:rPr lang="en-US" noProof="0" dirty="0"/>
            </a:br>
            <a:r>
              <a:rPr lang="en-US" noProof="0" dirty="0"/>
              <a:t>Width: 6.55 cm</a:t>
            </a:r>
          </a:p>
        </p:txBody>
      </p:sp>
      <p:sp>
        <p:nvSpPr>
          <p:cNvPr id="31" name="Textplatzhalter 2"/>
          <p:cNvSpPr>
            <a:spLocks noGrp="1"/>
          </p:cNvSpPr>
          <p:nvPr>
            <p:ph type="body" sz="quarter" idx="28" hasCustomPrompt="1"/>
          </p:nvPr>
        </p:nvSpPr>
        <p:spPr>
          <a:xfrm>
            <a:off x="363815" y="1183766"/>
            <a:ext cx="5563997" cy="352719"/>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32" name="Textplatzhalter 2"/>
          <p:cNvSpPr>
            <a:spLocks noGrp="1"/>
          </p:cNvSpPr>
          <p:nvPr>
            <p:ph type="body" sz="quarter" idx="29" hasCustomPrompt="1"/>
          </p:nvPr>
        </p:nvSpPr>
        <p:spPr>
          <a:xfrm>
            <a:off x="363813" y="4295666"/>
            <a:ext cx="5563998" cy="352721"/>
          </a:xfrm>
          <a:prstGeom prst="rect">
            <a:avLst/>
          </a:prstGeom>
          <a:solidFill>
            <a:srgbClr val="0066B3"/>
          </a:solidFill>
        </p:spPr>
        <p:txBody>
          <a:bodyPr lIns="180000" tIns="180000" rIns="180000" bIns="180000" anchor="ctr"/>
          <a:lstStyle>
            <a:lvl1pPr marL="0" indent="0" algn="ctr">
              <a:buNone/>
              <a:defRPr lang="en-US" sz="1350" b="1" noProof="0" dirty="0">
                <a:solidFill>
                  <a:schemeClr val="bg1"/>
                </a:solidFill>
              </a:defRPr>
            </a:lvl1pPr>
          </a:lstStyle>
          <a:p>
            <a:pPr marL="106613" lvl="0" indent="-106613">
              <a:spcBef>
                <a:spcPts val="673"/>
              </a:spcBef>
            </a:pPr>
            <a:r>
              <a:rPr lang="en-US" noProof="0" dirty="0"/>
              <a:t>Takeaway in Arial 18 pt., bold</a:t>
            </a:r>
          </a:p>
        </p:txBody>
      </p:sp>
      <p:sp>
        <p:nvSpPr>
          <p:cNvPr id="3" name="Datumsplatzhalter 2"/>
          <p:cNvSpPr>
            <a:spLocks noGrp="1"/>
          </p:cNvSpPr>
          <p:nvPr>
            <p:ph type="dt" sz="half" idx="35"/>
          </p:nvPr>
        </p:nvSpPr>
        <p:spPr/>
        <p:txBody>
          <a:bodyPr/>
          <a:lstStyle/>
          <a:p>
            <a:endParaRPr lang="en-US" noProof="0" dirty="0"/>
          </a:p>
        </p:txBody>
      </p:sp>
      <p:sp>
        <p:nvSpPr>
          <p:cNvPr id="4" name="Fußzeilenplatzhalter 3"/>
          <p:cNvSpPr>
            <a:spLocks noGrp="1"/>
          </p:cNvSpPr>
          <p:nvPr>
            <p:ph type="ftr" sz="quarter" idx="36"/>
          </p:nvPr>
        </p:nvSpPr>
        <p:spPr/>
        <p:txBody>
          <a:bodyPr/>
          <a:lstStyle/>
          <a:p>
            <a:endParaRPr lang="en-US" noProof="0" dirty="0"/>
          </a:p>
        </p:txBody>
      </p:sp>
      <p:sp>
        <p:nvSpPr>
          <p:cNvPr id="5" name="Foliennummernplatzhalter 4"/>
          <p:cNvSpPr>
            <a:spLocks noGrp="1"/>
          </p:cNvSpPr>
          <p:nvPr>
            <p:ph type="sldNum" sz="quarter" idx="37"/>
          </p:nvPr>
        </p:nvSpPr>
        <p:spPr/>
        <p:txBody>
          <a:bodyPr/>
          <a:lstStyle/>
          <a:p>
            <a:fld id="{87F334AE-4EAC-4C2D-A638-92A76F09FCC4}" type="slidenum">
              <a:rPr lang="en-US" noProof="0" smtClean="0"/>
              <a:pPr/>
              <a:t>‹#›</a:t>
            </a:fld>
            <a:endParaRPr lang="en-US" noProof="0" dirty="0"/>
          </a:p>
        </p:txBody>
      </p:sp>
      <p:sp>
        <p:nvSpPr>
          <p:cNvPr id="18" name="Rechteck 22">
            <a:extLst>
              <a:ext uri="{FF2B5EF4-FFF2-40B4-BE49-F238E27FC236}">
                <a16:creationId xmlns:a16="http://schemas.microsoft.com/office/drawing/2014/main" id="{51FC17FA-7721-4872-9361-9EC6A3F3BD1E}"/>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9" name="Rechteck 22">
            <a:extLst>
              <a:ext uri="{FF2B5EF4-FFF2-40B4-BE49-F238E27FC236}">
                <a16:creationId xmlns:a16="http://schemas.microsoft.com/office/drawing/2014/main" id="{7335E567-4F7A-4DBA-B669-B192F4110C73}"/>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9793885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4 topics with title and takeaway">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20" name="Textplatzhalter 2"/>
          <p:cNvSpPr>
            <a:spLocks noGrp="1"/>
          </p:cNvSpPr>
          <p:nvPr>
            <p:ph type="body" sz="quarter" idx="12" hasCustomPrompt="1"/>
          </p:nvPr>
        </p:nvSpPr>
        <p:spPr>
          <a:xfrm>
            <a:off x="363216" y="1183768"/>
            <a:ext cx="2712884" cy="353823"/>
          </a:xfrm>
          <a:prstGeom prst="rect">
            <a:avLst/>
          </a:prstGeom>
          <a:solidFill>
            <a:srgbClr val="0066B3"/>
          </a:solidFill>
        </p:spPr>
        <p:txBody>
          <a:bodyPr lIns="180000" tIns="180000" rIns="0" bIns="180000" anchor="ctr"/>
          <a:lstStyle>
            <a:lvl1pPr marL="0" indent="0">
              <a:spcBef>
                <a:spcPts val="673"/>
              </a:spcBef>
              <a:buFont typeface="Arial" panose="020B0604020202020204" pitchFamily="34" charset="0"/>
              <a:buNone/>
              <a:defRPr sz="1350" b="1">
                <a:solidFill>
                  <a:schemeClr val="bg1"/>
                </a:solidFill>
              </a:defRPr>
            </a:lvl1pPr>
          </a:lstStyle>
          <a:p>
            <a:pPr lvl="0"/>
            <a:r>
              <a:rPr lang="en-US" noProof="0" dirty="0"/>
              <a:t>Title in Arial 18 pt., </a:t>
            </a:r>
            <a:r>
              <a:rPr lang="en-US" noProof="0" dirty="0" err="1"/>
              <a:t>bld</a:t>
            </a:r>
            <a:endParaRPr lang="en-US" noProof="0" dirty="0"/>
          </a:p>
        </p:txBody>
      </p:sp>
      <p:sp>
        <p:nvSpPr>
          <p:cNvPr id="15" name="Textplatzhalter 2"/>
          <p:cNvSpPr>
            <a:spLocks noGrp="1"/>
          </p:cNvSpPr>
          <p:nvPr>
            <p:ph type="body" sz="quarter" idx="24" hasCustomPrompt="1"/>
          </p:nvPr>
        </p:nvSpPr>
        <p:spPr>
          <a:xfrm>
            <a:off x="3210092" y="1183768"/>
            <a:ext cx="2714308" cy="353823"/>
          </a:xfrm>
          <a:prstGeom prst="rect">
            <a:avLst/>
          </a:prstGeom>
          <a:solidFill>
            <a:srgbClr val="0066B3"/>
          </a:solidFill>
        </p:spPr>
        <p:txBody>
          <a:bodyPr lIns="180000" tIns="180000" rIns="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a:t>
            </a:r>
            <a:r>
              <a:rPr lang="en-US" noProof="0" dirty="0" err="1"/>
              <a:t>bld</a:t>
            </a:r>
            <a:endParaRPr lang="en-US" noProof="0" dirty="0"/>
          </a:p>
        </p:txBody>
      </p:sp>
      <p:sp>
        <p:nvSpPr>
          <p:cNvPr id="18" name="Textplatzhalter 2"/>
          <p:cNvSpPr>
            <a:spLocks noGrp="1"/>
          </p:cNvSpPr>
          <p:nvPr>
            <p:ph type="body" sz="quarter" idx="25" hasCustomPrompt="1"/>
          </p:nvPr>
        </p:nvSpPr>
        <p:spPr>
          <a:xfrm>
            <a:off x="363217" y="3317222"/>
            <a:ext cx="8412218" cy="353823"/>
          </a:xfrm>
          <a:prstGeom prst="rect">
            <a:avLst/>
          </a:prstGeom>
          <a:solidFill>
            <a:srgbClr val="ED1C24"/>
          </a:solidFill>
        </p:spPr>
        <p:txBody>
          <a:bodyPr lIns="180000" tIns="180000" rIns="180000" bIns="180000" anchor="ctr"/>
          <a:lstStyle>
            <a:lvl1pPr marL="0" indent="0" algn="ctr">
              <a:spcBef>
                <a:spcPts val="673"/>
              </a:spcBef>
              <a:buFont typeface="Arial" panose="020B0604020202020204" pitchFamily="34" charset="0"/>
              <a:buNone/>
              <a:defRPr sz="1350" b="1">
                <a:solidFill>
                  <a:schemeClr val="bg1"/>
                </a:solidFill>
              </a:defRPr>
            </a:lvl1pPr>
          </a:lstStyle>
          <a:p>
            <a:pPr lvl="0"/>
            <a:r>
              <a:rPr lang="en-US" noProof="0" dirty="0"/>
              <a:t>Takeaway 1 in Arial 18 pt., bold</a:t>
            </a:r>
          </a:p>
        </p:txBody>
      </p:sp>
      <p:sp>
        <p:nvSpPr>
          <p:cNvPr id="16" name="Textplatzhalter 2"/>
          <p:cNvSpPr>
            <a:spLocks noGrp="1"/>
          </p:cNvSpPr>
          <p:nvPr>
            <p:ph type="body" sz="quarter" idx="26" hasCustomPrompt="1"/>
          </p:nvPr>
        </p:nvSpPr>
        <p:spPr>
          <a:xfrm>
            <a:off x="363217" y="3805673"/>
            <a:ext cx="8412218" cy="353823"/>
          </a:xfrm>
          <a:prstGeom prst="rect">
            <a:avLst/>
          </a:prstGeom>
          <a:solidFill>
            <a:srgbClr val="ED1C24"/>
          </a:solidFill>
        </p:spPr>
        <p:txBody>
          <a:bodyPr lIns="180000" tIns="180000" rIns="180000" bIns="180000" anchor="ctr"/>
          <a:lstStyle>
            <a:lvl1pPr marL="0" indent="0" algn="ctr">
              <a:spcBef>
                <a:spcPts val="673"/>
              </a:spcBef>
              <a:buFont typeface="Arial" panose="020B0604020202020204" pitchFamily="34" charset="0"/>
              <a:buNone/>
              <a:defRPr sz="1350" b="1">
                <a:solidFill>
                  <a:schemeClr val="bg1"/>
                </a:solidFill>
              </a:defRPr>
            </a:lvl1pPr>
          </a:lstStyle>
          <a:p>
            <a:pPr lvl="0"/>
            <a:r>
              <a:rPr lang="en-US" noProof="0" dirty="0"/>
              <a:t>Takeaway 2 in Arial 18 pt., bold</a:t>
            </a:r>
          </a:p>
        </p:txBody>
      </p:sp>
      <p:sp>
        <p:nvSpPr>
          <p:cNvPr id="17" name="Textplatzhalter 2"/>
          <p:cNvSpPr>
            <a:spLocks noGrp="1"/>
          </p:cNvSpPr>
          <p:nvPr>
            <p:ph type="body" sz="quarter" idx="27" hasCustomPrompt="1"/>
          </p:nvPr>
        </p:nvSpPr>
        <p:spPr>
          <a:xfrm>
            <a:off x="363217" y="4294562"/>
            <a:ext cx="8412218" cy="353823"/>
          </a:xfrm>
          <a:prstGeom prst="rect">
            <a:avLst/>
          </a:prstGeom>
          <a:solidFill>
            <a:srgbClr val="ED1C24"/>
          </a:solidFill>
        </p:spPr>
        <p:txBody>
          <a:bodyPr lIns="180000" tIns="180000" rIns="180000" bIns="180000" anchor="ctr"/>
          <a:lstStyle>
            <a:lvl1pPr marL="0" indent="0" algn="ctr">
              <a:spcBef>
                <a:spcPts val="673"/>
              </a:spcBef>
              <a:buFont typeface="Arial" panose="020B0604020202020204" pitchFamily="34" charset="0"/>
              <a:buNone/>
              <a:defRPr sz="1350" b="1">
                <a:solidFill>
                  <a:schemeClr val="bg1"/>
                </a:solidFill>
              </a:defRPr>
            </a:lvl1pPr>
          </a:lstStyle>
          <a:p>
            <a:pPr lvl="0"/>
            <a:r>
              <a:rPr lang="en-US" noProof="0" dirty="0"/>
              <a:t>Takeaway 3 in Arial 18 pt., bold</a:t>
            </a:r>
          </a:p>
        </p:txBody>
      </p:sp>
      <p:sp>
        <p:nvSpPr>
          <p:cNvPr id="19" name="Bildplatzhalter 2"/>
          <p:cNvSpPr>
            <a:spLocks noGrp="1"/>
          </p:cNvSpPr>
          <p:nvPr>
            <p:ph type="pic" sz="quarter" idx="20" hasCustomPrompt="1"/>
          </p:nvPr>
        </p:nvSpPr>
        <p:spPr>
          <a:xfrm>
            <a:off x="363217" y="1537589"/>
            <a:ext cx="2712882" cy="1510380"/>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5.61 cm</a:t>
            </a:r>
            <a:br>
              <a:rPr lang="en-US" noProof="0" dirty="0"/>
            </a:br>
            <a:r>
              <a:rPr lang="en-US" noProof="0" dirty="0"/>
              <a:t>Width: 10.08 cm</a:t>
            </a:r>
          </a:p>
        </p:txBody>
      </p:sp>
      <p:sp>
        <p:nvSpPr>
          <p:cNvPr id="29" name="Bildplatzhalter 2"/>
          <p:cNvSpPr>
            <a:spLocks noGrp="1"/>
          </p:cNvSpPr>
          <p:nvPr>
            <p:ph type="pic" sz="quarter" idx="28" hasCustomPrompt="1"/>
          </p:nvPr>
        </p:nvSpPr>
        <p:spPr>
          <a:xfrm>
            <a:off x="3210093" y="1537589"/>
            <a:ext cx="2715391" cy="1510380"/>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5.61 cm</a:t>
            </a:r>
            <a:br>
              <a:rPr lang="en-US" noProof="0" dirty="0"/>
            </a:br>
            <a:r>
              <a:rPr lang="en-US" noProof="0" dirty="0"/>
              <a:t>Width: 10.08 cm</a:t>
            </a:r>
          </a:p>
        </p:txBody>
      </p:sp>
      <p:sp>
        <p:nvSpPr>
          <p:cNvPr id="32" name="Bildplatzhalter 2"/>
          <p:cNvSpPr>
            <a:spLocks noGrp="1"/>
          </p:cNvSpPr>
          <p:nvPr>
            <p:ph type="pic" sz="quarter" idx="29" hasCustomPrompt="1"/>
          </p:nvPr>
        </p:nvSpPr>
        <p:spPr>
          <a:xfrm>
            <a:off x="6061127" y="1537589"/>
            <a:ext cx="2715391" cy="1510380"/>
          </a:xfrm>
          <a:prstGeom prst="rect">
            <a:avLst/>
          </a:prstGeom>
          <a:solidFill>
            <a:srgbClr val="A1D2EE"/>
          </a:solidFill>
        </p:spPr>
        <p:txBody>
          <a:bodyPr anchor="ctr"/>
          <a:lstStyle>
            <a:lvl1pPr marL="0" indent="0" algn="ctr">
              <a:buNone/>
              <a:defRPr sz="785"/>
            </a:lvl1pPr>
          </a:lstStyle>
          <a:p>
            <a:r>
              <a:rPr lang="en-US" noProof="0" dirty="0"/>
              <a:t>Image/Artwork</a:t>
            </a:r>
          </a:p>
          <a:p>
            <a:r>
              <a:rPr lang="en-US" noProof="0" dirty="0"/>
              <a:t>Height: 5.61 cm</a:t>
            </a:r>
            <a:br>
              <a:rPr lang="en-US" noProof="0" dirty="0"/>
            </a:br>
            <a:r>
              <a:rPr lang="en-US" noProof="0" dirty="0"/>
              <a:t>Width: 10.08 cm</a:t>
            </a:r>
          </a:p>
        </p:txBody>
      </p:sp>
      <p:sp>
        <p:nvSpPr>
          <p:cNvPr id="34" name="Textplatzhalter 2"/>
          <p:cNvSpPr>
            <a:spLocks noGrp="1"/>
          </p:cNvSpPr>
          <p:nvPr>
            <p:ph type="body" sz="quarter" idx="30" hasCustomPrompt="1"/>
          </p:nvPr>
        </p:nvSpPr>
        <p:spPr>
          <a:xfrm>
            <a:off x="6061125" y="1183768"/>
            <a:ext cx="2714308" cy="353823"/>
          </a:xfrm>
          <a:prstGeom prst="rect">
            <a:avLst/>
          </a:prstGeom>
          <a:solidFill>
            <a:srgbClr val="0066B3"/>
          </a:solidFill>
        </p:spPr>
        <p:txBody>
          <a:bodyPr lIns="180000" tIns="180000" rIns="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a:t>
            </a:r>
            <a:r>
              <a:rPr lang="en-US" noProof="0" dirty="0" err="1"/>
              <a:t>bld</a:t>
            </a:r>
            <a:endParaRPr lang="en-US" noProof="0" dirty="0"/>
          </a:p>
        </p:txBody>
      </p:sp>
      <p:sp>
        <p:nvSpPr>
          <p:cNvPr id="3" name="Datumsplatzhalter 2"/>
          <p:cNvSpPr>
            <a:spLocks noGrp="1"/>
          </p:cNvSpPr>
          <p:nvPr>
            <p:ph type="dt" sz="half" idx="31"/>
          </p:nvPr>
        </p:nvSpPr>
        <p:spPr/>
        <p:txBody>
          <a:bodyPr/>
          <a:lstStyle/>
          <a:p>
            <a:endParaRPr lang="en-US" noProof="0" dirty="0"/>
          </a:p>
        </p:txBody>
      </p:sp>
      <p:sp>
        <p:nvSpPr>
          <p:cNvPr id="4" name="Fußzeilenplatzhalter 3"/>
          <p:cNvSpPr>
            <a:spLocks noGrp="1"/>
          </p:cNvSpPr>
          <p:nvPr>
            <p:ph type="ftr" sz="quarter" idx="32"/>
          </p:nvPr>
        </p:nvSpPr>
        <p:spPr/>
        <p:txBody>
          <a:bodyPr/>
          <a:lstStyle/>
          <a:p>
            <a:endParaRPr lang="en-US" noProof="0" dirty="0"/>
          </a:p>
        </p:txBody>
      </p:sp>
      <p:sp>
        <p:nvSpPr>
          <p:cNvPr id="5" name="Foliennummernplatzhalter 4"/>
          <p:cNvSpPr>
            <a:spLocks noGrp="1"/>
          </p:cNvSpPr>
          <p:nvPr>
            <p:ph type="sldNum" sz="quarter" idx="33"/>
          </p:nvPr>
        </p:nvSpPr>
        <p:spPr/>
        <p:txBody>
          <a:bodyPr/>
          <a:lstStyle/>
          <a:p>
            <a:fld id="{87F334AE-4EAC-4C2D-A638-92A76F09FCC4}" type="slidenum">
              <a:rPr lang="en-US" noProof="0" smtClean="0"/>
              <a:pPr/>
              <a:t>‹#›</a:t>
            </a:fld>
            <a:endParaRPr lang="en-US" noProof="0" dirty="0"/>
          </a:p>
        </p:txBody>
      </p:sp>
      <p:sp>
        <p:nvSpPr>
          <p:cNvPr id="21" name="Rechteck 22">
            <a:extLst>
              <a:ext uri="{FF2B5EF4-FFF2-40B4-BE49-F238E27FC236}">
                <a16:creationId xmlns:a16="http://schemas.microsoft.com/office/drawing/2014/main" id="{5FD00142-25AD-4680-8AFA-5ACE161761F1}"/>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22" name="Rechteck 22">
            <a:extLst>
              <a:ext uri="{FF2B5EF4-FFF2-40B4-BE49-F238E27FC236}">
                <a16:creationId xmlns:a16="http://schemas.microsoft.com/office/drawing/2014/main" id="{1687E8D1-06C9-41F4-87DB-50CF2F3BB213}"/>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2444699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Four Columns checklis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0" name="Textplatzhalter 5"/>
          <p:cNvSpPr>
            <a:spLocks noGrp="1"/>
          </p:cNvSpPr>
          <p:nvPr>
            <p:ph type="body" sz="quarter" idx="18" hasCustomPrompt="1"/>
          </p:nvPr>
        </p:nvSpPr>
        <p:spPr>
          <a:xfrm>
            <a:off x="363810" y="1183766"/>
            <a:ext cx="7526606" cy="764227"/>
          </a:xfrm>
          <a:prstGeom prst="rect">
            <a:avLst/>
          </a:prstGeom>
          <a:solidFill>
            <a:srgbClr val="D8EBF8"/>
          </a:solidFill>
        </p:spPr>
        <p:txBody>
          <a:bodyPr lIns="360000" tIns="108000" rIns="108000" bIns="108000" anchor="ctr"/>
          <a:lstStyle>
            <a:lvl1pPr marL="0" indent="0" algn="l">
              <a:spcBef>
                <a:spcPts val="673"/>
              </a:spcBef>
              <a:spcAft>
                <a:spcPts val="0"/>
              </a:spcAft>
              <a:buFont typeface="Arial" panose="020B0604020202020204" pitchFamily="34" charset="0"/>
              <a:buNone/>
              <a:defRPr sz="1200" b="1" baseline="0">
                <a:solidFill>
                  <a:schemeClr val="tx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Placeholder for text in Arial 16 pt., bold</a:t>
            </a:r>
          </a:p>
        </p:txBody>
      </p:sp>
      <p:sp>
        <p:nvSpPr>
          <p:cNvPr id="16" name="Textplatzhalter 5"/>
          <p:cNvSpPr>
            <a:spLocks noGrp="1"/>
          </p:cNvSpPr>
          <p:nvPr>
            <p:ph type="body" sz="quarter" idx="20" hasCustomPrompt="1"/>
          </p:nvPr>
        </p:nvSpPr>
        <p:spPr>
          <a:xfrm>
            <a:off x="363810" y="2082712"/>
            <a:ext cx="7526606" cy="768060"/>
          </a:xfrm>
          <a:prstGeom prst="rect">
            <a:avLst/>
          </a:prstGeom>
          <a:solidFill>
            <a:srgbClr val="D8EBF8"/>
          </a:solidFill>
        </p:spPr>
        <p:txBody>
          <a:bodyPr lIns="360000" tIns="108000" rIns="108000" bIns="108000" anchor="ctr"/>
          <a:lstStyle>
            <a:lvl1pPr marL="0" indent="0" algn="l">
              <a:spcBef>
                <a:spcPts val="673"/>
              </a:spcBef>
              <a:spcAft>
                <a:spcPts val="0"/>
              </a:spcAft>
              <a:buFont typeface="Arial" panose="020B0604020202020204" pitchFamily="34" charset="0"/>
              <a:buNone/>
              <a:defRPr sz="1200" b="1" baseline="0">
                <a:solidFill>
                  <a:schemeClr val="tx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Placeholder for text in Arial 16 pt., bold</a:t>
            </a:r>
          </a:p>
        </p:txBody>
      </p:sp>
      <p:sp>
        <p:nvSpPr>
          <p:cNvPr id="17" name="Textplatzhalter 5"/>
          <p:cNvSpPr>
            <a:spLocks noGrp="1"/>
          </p:cNvSpPr>
          <p:nvPr>
            <p:ph type="body" sz="quarter" idx="21" hasCustomPrompt="1"/>
          </p:nvPr>
        </p:nvSpPr>
        <p:spPr>
          <a:xfrm>
            <a:off x="363810" y="2986129"/>
            <a:ext cx="7526606" cy="760936"/>
          </a:xfrm>
          <a:prstGeom prst="rect">
            <a:avLst/>
          </a:prstGeom>
          <a:solidFill>
            <a:srgbClr val="D8EBF8"/>
          </a:solidFill>
        </p:spPr>
        <p:txBody>
          <a:bodyPr lIns="360000" tIns="108000" rIns="108000" bIns="108000" anchor="ctr"/>
          <a:lstStyle>
            <a:lvl1pPr marL="0" indent="0" algn="l">
              <a:spcBef>
                <a:spcPts val="673"/>
              </a:spcBef>
              <a:spcAft>
                <a:spcPts val="0"/>
              </a:spcAft>
              <a:buFont typeface="Arial" panose="020B0604020202020204" pitchFamily="34" charset="0"/>
              <a:buNone/>
              <a:defRPr sz="1200" b="1" baseline="0">
                <a:solidFill>
                  <a:schemeClr val="tx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Placeholder for text in Arial 16 pt., bold</a:t>
            </a:r>
          </a:p>
        </p:txBody>
      </p:sp>
      <p:sp>
        <p:nvSpPr>
          <p:cNvPr id="20" name="Textplatzhalter 5"/>
          <p:cNvSpPr>
            <a:spLocks noGrp="1"/>
          </p:cNvSpPr>
          <p:nvPr>
            <p:ph type="body" sz="quarter" idx="22" hasCustomPrompt="1"/>
          </p:nvPr>
        </p:nvSpPr>
        <p:spPr>
          <a:xfrm>
            <a:off x="363810" y="3881783"/>
            <a:ext cx="7526606" cy="764676"/>
          </a:xfrm>
          <a:prstGeom prst="rect">
            <a:avLst/>
          </a:prstGeom>
          <a:solidFill>
            <a:srgbClr val="D8EBF8"/>
          </a:solidFill>
        </p:spPr>
        <p:txBody>
          <a:bodyPr lIns="360000" tIns="108000" rIns="108000" bIns="108000" anchor="ctr"/>
          <a:lstStyle>
            <a:lvl1pPr marL="0" indent="0" algn="l">
              <a:spcBef>
                <a:spcPts val="673"/>
              </a:spcBef>
              <a:spcAft>
                <a:spcPts val="0"/>
              </a:spcAft>
              <a:buFont typeface="Arial" panose="020B0604020202020204" pitchFamily="34" charset="0"/>
              <a:buNone/>
              <a:defRPr sz="1200" b="1" baseline="0">
                <a:solidFill>
                  <a:schemeClr val="tx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Placeholder for text in Arial 16 pt., bold</a:t>
            </a:r>
          </a:p>
        </p:txBody>
      </p:sp>
      <p:sp>
        <p:nvSpPr>
          <p:cNvPr id="3" name="Datumsplatzhalter 2"/>
          <p:cNvSpPr>
            <a:spLocks noGrp="1"/>
          </p:cNvSpPr>
          <p:nvPr>
            <p:ph type="dt" sz="half" idx="23"/>
          </p:nvPr>
        </p:nvSpPr>
        <p:spPr/>
        <p:txBody>
          <a:bodyPr/>
          <a:lstStyle/>
          <a:p>
            <a:endParaRPr lang="en-US" noProof="0" dirty="0"/>
          </a:p>
        </p:txBody>
      </p:sp>
      <p:sp>
        <p:nvSpPr>
          <p:cNvPr id="4" name="Fußzeilenplatzhalter 3"/>
          <p:cNvSpPr>
            <a:spLocks noGrp="1"/>
          </p:cNvSpPr>
          <p:nvPr>
            <p:ph type="ftr" sz="quarter" idx="24"/>
          </p:nvPr>
        </p:nvSpPr>
        <p:spPr/>
        <p:txBody>
          <a:bodyPr/>
          <a:lstStyle/>
          <a:p>
            <a:endParaRPr lang="en-US" noProof="0" dirty="0"/>
          </a:p>
        </p:txBody>
      </p:sp>
      <p:sp>
        <p:nvSpPr>
          <p:cNvPr id="5" name="Foliennummernplatzhalter 4"/>
          <p:cNvSpPr>
            <a:spLocks noGrp="1"/>
          </p:cNvSpPr>
          <p:nvPr>
            <p:ph type="sldNum" sz="quarter" idx="25"/>
          </p:nvPr>
        </p:nvSpPr>
        <p:spPr/>
        <p:txBody>
          <a:bodyPr/>
          <a:lstStyle/>
          <a:p>
            <a:fld id="{87F334AE-4EAC-4C2D-A638-92A76F09FCC4}" type="slidenum">
              <a:rPr lang="en-US" noProof="0" smtClean="0"/>
              <a:pPr/>
              <a:t>‹#›</a:t>
            </a:fld>
            <a:endParaRPr lang="en-US" noProof="0" dirty="0"/>
          </a:p>
        </p:txBody>
      </p:sp>
      <p:sp>
        <p:nvSpPr>
          <p:cNvPr id="11" name="Rechteck 22">
            <a:extLst>
              <a:ext uri="{FF2B5EF4-FFF2-40B4-BE49-F238E27FC236}">
                <a16:creationId xmlns:a16="http://schemas.microsoft.com/office/drawing/2014/main" id="{BE2A8BCB-0FB8-4E92-B91F-51DE98E74072}"/>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2" name="Rechteck 22">
            <a:extLst>
              <a:ext uri="{FF2B5EF4-FFF2-40B4-BE49-F238E27FC236}">
                <a16:creationId xmlns:a16="http://schemas.microsoft.com/office/drawing/2014/main" id="{B7D82649-F9C8-4292-B8DE-B02A59BCAC28}"/>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28554205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our Columns checklist with image">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Bildplatzhalter 2"/>
          <p:cNvSpPr>
            <a:spLocks noGrp="1"/>
          </p:cNvSpPr>
          <p:nvPr>
            <p:ph type="pic" sz="quarter" idx="19" hasCustomPrompt="1"/>
          </p:nvPr>
        </p:nvSpPr>
        <p:spPr>
          <a:xfrm>
            <a:off x="6061127" y="1183766"/>
            <a:ext cx="2716687" cy="3464619"/>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12.87 cm</a:t>
            </a:r>
            <a:br>
              <a:rPr lang="en-US" noProof="0" dirty="0"/>
            </a:br>
            <a:r>
              <a:rPr lang="en-US" noProof="0" dirty="0"/>
              <a:t>Width: 10.09 cm</a:t>
            </a:r>
          </a:p>
        </p:txBody>
      </p:sp>
      <p:sp>
        <p:nvSpPr>
          <p:cNvPr id="11" name="Textplatzhalter 5"/>
          <p:cNvSpPr>
            <a:spLocks noGrp="1"/>
          </p:cNvSpPr>
          <p:nvPr>
            <p:ph type="body" sz="quarter" idx="18" hasCustomPrompt="1"/>
          </p:nvPr>
        </p:nvSpPr>
        <p:spPr>
          <a:xfrm>
            <a:off x="363813" y="1183766"/>
            <a:ext cx="4673192" cy="764227"/>
          </a:xfrm>
          <a:prstGeom prst="rect">
            <a:avLst/>
          </a:prstGeom>
          <a:solidFill>
            <a:srgbClr val="D8EBF8"/>
          </a:solidFill>
        </p:spPr>
        <p:txBody>
          <a:bodyPr lIns="360000" tIns="108000" rIns="108000" bIns="108000" anchor="ctr"/>
          <a:lstStyle>
            <a:lvl1pPr marL="0" indent="0" algn="l">
              <a:spcBef>
                <a:spcPts val="673"/>
              </a:spcBef>
              <a:spcAft>
                <a:spcPts val="0"/>
              </a:spcAft>
              <a:buFont typeface="Arial" panose="020B0604020202020204" pitchFamily="34" charset="0"/>
              <a:buNone/>
              <a:defRPr sz="1200" b="1" baseline="0">
                <a:solidFill>
                  <a:schemeClr val="tx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Placeholder for text in Arial 16 pt., bold</a:t>
            </a:r>
          </a:p>
        </p:txBody>
      </p:sp>
      <p:sp>
        <p:nvSpPr>
          <p:cNvPr id="15" name="Textplatzhalter 5"/>
          <p:cNvSpPr>
            <a:spLocks noGrp="1"/>
          </p:cNvSpPr>
          <p:nvPr>
            <p:ph type="body" sz="quarter" idx="20" hasCustomPrompt="1"/>
          </p:nvPr>
        </p:nvSpPr>
        <p:spPr>
          <a:xfrm>
            <a:off x="363813" y="2082712"/>
            <a:ext cx="4673192" cy="768060"/>
          </a:xfrm>
          <a:prstGeom prst="rect">
            <a:avLst/>
          </a:prstGeom>
          <a:solidFill>
            <a:srgbClr val="D8EBF8"/>
          </a:solidFill>
        </p:spPr>
        <p:txBody>
          <a:bodyPr lIns="360000" tIns="108000" rIns="108000" bIns="108000" anchor="ctr"/>
          <a:lstStyle>
            <a:lvl1pPr marL="0" indent="0" algn="l">
              <a:spcBef>
                <a:spcPts val="673"/>
              </a:spcBef>
              <a:spcAft>
                <a:spcPts val="0"/>
              </a:spcAft>
              <a:buFont typeface="Arial" panose="020B0604020202020204" pitchFamily="34" charset="0"/>
              <a:buNone/>
              <a:defRPr sz="1200" b="1" baseline="0">
                <a:solidFill>
                  <a:schemeClr val="tx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Placeholder for text in Arial 16 pt., bold</a:t>
            </a:r>
          </a:p>
        </p:txBody>
      </p:sp>
      <p:sp>
        <p:nvSpPr>
          <p:cNvPr id="18" name="Textplatzhalter 5"/>
          <p:cNvSpPr>
            <a:spLocks noGrp="1"/>
          </p:cNvSpPr>
          <p:nvPr>
            <p:ph type="body" sz="quarter" idx="21" hasCustomPrompt="1"/>
          </p:nvPr>
        </p:nvSpPr>
        <p:spPr>
          <a:xfrm>
            <a:off x="363813" y="2986129"/>
            <a:ext cx="4673192" cy="760936"/>
          </a:xfrm>
          <a:prstGeom prst="rect">
            <a:avLst/>
          </a:prstGeom>
          <a:solidFill>
            <a:srgbClr val="D8EBF8"/>
          </a:solidFill>
        </p:spPr>
        <p:txBody>
          <a:bodyPr lIns="360000" tIns="108000" rIns="108000" bIns="108000" anchor="ctr"/>
          <a:lstStyle>
            <a:lvl1pPr marL="0" indent="0" algn="l">
              <a:spcBef>
                <a:spcPts val="673"/>
              </a:spcBef>
              <a:spcAft>
                <a:spcPts val="0"/>
              </a:spcAft>
              <a:buFont typeface="Arial" panose="020B0604020202020204" pitchFamily="34" charset="0"/>
              <a:buNone/>
              <a:defRPr sz="1200" b="1" baseline="0">
                <a:solidFill>
                  <a:schemeClr val="tx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Placeholder for text in Arial 16 pt., bold</a:t>
            </a:r>
          </a:p>
        </p:txBody>
      </p:sp>
      <p:sp>
        <p:nvSpPr>
          <p:cNvPr id="19" name="Textplatzhalter 5"/>
          <p:cNvSpPr>
            <a:spLocks noGrp="1"/>
          </p:cNvSpPr>
          <p:nvPr>
            <p:ph type="body" sz="quarter" idx="22" hasCustomPrompt="1"/>
          </p:nvPr>
        </p:nvSpPr>
        <p:spPr>
          <a:xfrm>
            <a:off x="363813" y="3881783"/>
            <a:ext cx="4673192" cy="764676"/>
          </a:xfrm>
          <a:prstGeom prst="rect">
            <a:avLst/>
          </a:prstGeom>
          <a:solidFill>
            <a:srgbClr val="D8EBF8"/>
          </a:solidFill>
        </p:spPr>
        <p:txBody>
          <a:bodyPr lIns="360000" tIns="108000" rIns="108000" bIns="108000" anchor="ctr"/>
          <a:lstStyle>
            <a:lvl1pPr marL="0" indent="0" algn="l">
              <a:spcBef>
                <a:spcPts val="673"/>
              </a:spcBef>
              <a:spcAft>
                <a:spcPts val="0"/>
              </a:spcAft>
              <a:buFont typeface="Arial" panose="020B0604020202020204" pitchFamily="34" charset="0"/>
              <a:buNone/>
              <a:defRPr sz="1200" b="1" baseline="0">
                <a:solidFill>
                  <a:schemeClr val="tx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Placeholder for text in Arial 16 pt., bold</a:t>
            </a:r>
          </a:p>
        </p:txBody>
      </p:sp>
      <p:sp>
        <p:nvSpPr>
          <p:cNvPr id="4" name="Datumsplatzhalter 3"/>
          <p:cNvSpPr>
            <a:spLocks noGrp="1"/>
          </p:cNvSpPr>
          <p:nvPr>
            <p:ph type="dt" sz="half" idx="23"/>
          </p:nvPr>
        </p:nvSpPr>
        <p:spPr/>
        <p:txBody>
          <a:bodyPr/>
          <a:lstStyle/>
          <a:p>
            <a:endParaRPr lang="en-US" noProof="0" dirty="0"/>
          </a:p>
        </p:txBody>
      </p:sp>
      <p:sp>
        <p:nvSpPr>
          <p:cNvPr id="5" name="Fußzeilenplatzhalter 4"/>
          <p:cNvSpPr>
            <a:spLocks noGrp="1"/>
          </p:cNvSpPr>
          <p:nvPr>
            <p:ph type="ftr" sz="quarter" idx="24"/>
          </p:nvPr>
        </p:nvSpPr>
        <p:spPr/>
        <p:txBody>
          <a:bodyPr/>
          <a:lstStyle/>
          <a:p>
            <a:endParaRPr lang="en-US" noProof="0" dirty="0"/>
          </a:p>
        </p:txBody>
      </p:sp>
      <p:sp>
        <p:nvSpPr>
          <p:cNvPr id="6" name="Foliennummernplatzhalter 5"/>
          <p:cNvSpPr>
            <a:spLocks noGrp="1"/>
          </p:cNvSpPr>
          <p:nvPr>
            <p:ph type="sldNum" sz="quarter" idx="25"/>
          </p:nvPr>
        </p:nvSpPr>
        <p:spPr/>
        <p:txBody>
          <a:bodyPr/>
          <a:lstStyle/>
          <a:p>
            <a:fld id="{87F334AE-4EAC-4C2D-A638-92A76F09FCC4}" type="slidenum">
              <a:rPr lang="en-US" noProof="0" smtClean="0"/>
              <a:pPr/>
              <a:t>‹#›</a:t>
            </a:fld>
            <a:endParaRPr lang="en-US" noProof="0" dirty="0"/>
          </a:p>
        </p:txBody>
      </p:sp>
      <p:sp>
        <p:nvSpPr>
          <p:cNvPr id="12" name="Rechteck 22">
            <a:extLst>
              <a:ext uri="{FF2B5EF4-FFF2-40B4-BE49-F238E27FC236}">
                <a16:creationId xmlns:a16="http://schemas.microsoft.com/office/drawing/2014/main" id="{9A29FBC4-D20E-42CB-BE00-58828909A05C}"/>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4" name="Rechteck 22">
            <a:extLst>
              <a:ext uri="{FF2B5EF4-FFF2-40B4-BE49-F238E27FC236}">
                <a16:creationId xmlns:a16="http://schemas.microsoft.com/office/drawing/2014/main" id="{AC79040A-126A-4621-87A2-40C897966056}"/>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7830237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ic Chart: Map">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8" name="Textplatzhalter 4"/>
          <p:cNvSpPr>
            <a:spLocks noGrp="1"/>
          </p:cNvSpPr>
          <p:nvPr>
            <p:ph type="body" sz="quarter" idx="14" hasCustomPrompt="1"/>
          </p:nvPr>
        </p:nvSpPr>
        <p:spPr>
          <a:xfrm>
            <a:off x="363811" y="2024937"/>
            <a:ext cx="2712288" cy="2135002"/>
          </a:xfrm>
          <a:prstGeom prst="rect">
            <a:avLst/>
          </a:prstGeom>
          <a:solidFill>
            <a:srgbClr val="D8EBF8"/>
          </a:solidFill>
        </p:spPr>
        <p:txBody>
          <a:bodyPr lIns="180000" tIns="91440" rIns="180000" bIns="180000"/>
          <a:lstStyle>
            <a:lvl1pPr>
              <a:defRPr lang="en-US" sz="1050" baseline="0" noProof="0" dirty="0" smtClean="0"/>
            </a:lvl1pPr>
            <a:lvl2pPr>
              <a:spcBef>
                <a:spcPts val="450"/>
              </a:spcBef>
              <a:defRPr lang="en-US" sz="1050" baseline="0" noProof="0" dirty="0" smtClean="0"/>
            </a:lvl2pPr>
          </a:lstStyle>
          <a:p>
            <a:pPr marL="100967" lvl="0" indent="-100967">
              <a:spcBef>
                <a:spcPts val="673"/>
              </a:spcBef>
              <a:spcAft>
                <a:spcPts val="0"/>
              </a:spcAft>
              <a:buClr>
                <a:srgbClr val="0066B3"/>
              </a:buClr>
              <a:buSzPct val="100000"/>
            </a:pPr>
            <a:r>
              <a:rPr lang="en-US" noProof="0" dirty="0"/>
              <a:t>Placeholder for a default text with </a:t>
            </a:r>
            <a:br>
              <a:rPr lang="en-US" noProof="0" dirty="0"/>
            </a:br>
            <a:r>
              <a:rPr lang="en-US" noProof="0" dirty="0"/>
              <a:t>indention on Arial 14 pt.</a:t>
            </a:r>
          </a:p>
          <a:p>
            <a:pPr marL="100967" lvl="0" indent="-100967">
              <a:spcBef>
                <a:spcPts val="673"/>
              </a:spcBef>
              <a:spcAft>
                <a:spcPts val="0"/>
              </a:spcAft>
              <a:buClr>
                <a:srgbClr val="0066B3"/>
              </a:buClr>
              <a:buSzPct val="100000"/>
            </a:pPr>
            <a:r>
              <a:rPr lang="en-US" noProof="0" dirty="0"/>
              <a:t>Paragraph spacing: </a:t>
            </a:r>
            <a:br>
              <a:rPr lang="en-US" noProof="0" dirty="0"/>
            </a:br>
            <a:r>
              <a:rPr lang="en-US" noProof="0" dirty="0"/>
              <a:t>12 pt. before paragraph</a:t>
            </a:r>
          </a:p>
          <a:p>
            <a:pPr marL="201933" lvl="1" indent="-100967">
              <a:spcBef>
                <a:spcPts val="337"/>
              </a:spcBef>
              <a:spcAft>
                <a:spcPts val="0"/>
              </a:spcAft>
              <a:buClr>
                <a:srgbClr val="0066B3"/>
              </a:buClr>
              <a:buSzPct val="100000"/>
            </a:pPr>
            <a:r>
              <a:rPr lang="en-US" noProof="0" dirty="0"/>
              <a:t>First indented line</a:t>
            </a:r>
          </a:p>
          <a:p>
            <a:pPr marL="201933" lvl="1" indent="-100967">
              <a:spcBef>
                <a:spcPts val="337"/>
              </a:spcBef>
              <a:spcAft>
                <a:spcPts val="0"/>
              </a:spcAft>
              <a:buClr>
                <a:srgbClr val="0066B3"/>
              </a:buClr>
              <a:buSzPct val="100000"/>
            </a:pPr>
            <a:r>
              <a:rPr lang="en-US" noProof="0" dirty="0"/>
              <a:t>Second indented line </a:t>
            </a:r>
          </a:p>
          <a:p>
            <a:pPr marL="201933" lvl="1" indent="-100967">
              <a:spcBef>
                <a:spcPts val="337"/>
              </a:spcBef>
              <a:spcAft>
                <a:spcPts val="0"/>
              </a:spcAft>
              <a:buClr>
                <a:srgbClr val="0066B3"/>
              </a:buClr>
              <a:buSzPct val="100000"/>
            </a:pPr>
            <a:r>
              <a:rPr lang="en-US" noProof="0" dirty="0"/>
              <a:t>Paragraph spacing should </a:t>
            </a:r>
            <a:br>
              <a:rPr lang="en-US" noProof="0" dirty="0"/>
            </a:br>
            <a:r>
              <a:rPr lang="en-US" noProof="0" dirty="0"/>
              <a:t>be 6 pt. before</a:t>
            </a:r>
          </a:p>
        </p:txBody>
      </p:sp>
      <p:sp>
        <p:nvSpPr>
          <p:cNvPr id="14" name="Textplatzhalter 2"/>
          <p:cNvSpPr>
            <a:spLocks noGrp="1"/>
          </p:cNvSpPr>
          <p:nvPr>
            <p:ph type="body" sz="quarter" idx="19" hasCustomPrompt="1"/>
          </p:nvPr>
        </p:nvSpPr>
        <p:spPr>
          <a:xfrm>
            <a:off x="363810" y="4294564"/>
            <a:ext cx="8414002" cy="353823"/>
          </a:xfrm>
          <a:prstGeom prst="rect">
            <a:avLst/>
          </a:prstGeom>
          <a:solidFill>
            <a:srgbClr val="0066B3"/>
          </a:solidFill>
        </p:spPr>
        <p:txBody>
          <a:bodyPr lIns="180000" tIns="180000" rIns="180000" bIns="180000" anchor="ctr"/>
          <a:lstStyle>
            <a:lvl1pPr marL="0" indent="0" algn="ctr">
              <a:buNone/>
              <a:defRPr lang="en-US" sz="1350" b="1" noProof="0" dirty="0">
                <a:solidFill>
                  <a:schemeClr val="bg1"/>
                </a:solidFill>
              </a:defRPr>
            </a:lvl1pPr>
          </a:lstStyle>
          <a:p>
            <a:pPr marL="106613" lvl="0" indent="-106613">
              <a:spcBef>
                <a:spcPts val="673"/>
              </a:spcBef>
            </a:pPr>
            <a:r>
              <a:rPr lang="en-US" noProof="0" dirty="0"/>
              <a:t>Take away message in Arial 18 pt., bold</a:t>
            </a:r>
          </a:p>
        </p:txBody>
      </p:sp>
      <p:sp>
        <p:nvSpPr>
          <p:cNvPr id="12" name="Textplatzhalter 2"/>
          <p:cNvSpPr>
            <a:spLocks noGrp="1"/>
          </p:cNvSpPr>
          <p:nvPr>
            <p:ph type="body" sz="quarter" idx="18" hasCustomPrompt="1"/>
          </p:nvPr>
        </p:nvSpPr>
        <p:spPr>
          <a:xfrm>
            <a:off x="363814" y="1672215"/>
            <a:ext cx="2712287" cy="352720"/>
          </a:xfrm>
          <a:prstGeom prst="rect">
            <a:avLst/>
          </a:prstGeom>
          <a:solidFill>
            <a:srgbClr val="ED1C24"/>
          </a:solidFill>
        </p:spPr>
        <p:txBody>
          <a:bodyPr lIns="180000" tIns="180000" rIns="180000" bIns="180000" anchor="ctr"/>
          <a:lstStyle>
            <a:lvl1pPr marL="0" indent="0">
              <a:buNone/>
              <a:defRPr lang="en-US" sz="1200" b="1" noProof="0" dirty="0">
                <a:solidFill>
                  <a:schemeClr val="bg1"/>
                </a:solidFill>
              </a:defRPr>
            </a:lvl1pPr>
          </a:lstStyle>
          <a:p>
            <a:pPr marL="106613" lvl="0" indent="-106613">
              <a:spcBef>
                <a:spcPts val="673"/>
              </a:spcBef>
            </a:pPr>
            <a:r>
              <a:rPr lang="en-US" noProof="0" dirty="0"/>
              <a:t>Title in Arial 16 pt., bold</a:t>
            </a:r>
          </a:p>
        </p:txBody>
      </p:sp>
      <p:sp>
        <p:nvSpPr>
          <p:cNvPr id="20"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3" name="Datumsplatzhalter 2"/>
          <p:cNvSpPr>
            <a:spLocks noGrp="1"/>
          </p:cNvSpPr>
          <p:nvPr>
            <p:ph type="dt" sz="half" idx="20"/>
          </p:nvPr>
        </p:nvSpPr>
        <p:spPr/>
        <p:txBody>
          <a:bodyPr/>
          <a:lstStyle/>
          <a:p>
            <a:endParaRPr lang="en-US" noProof="0" dirty="0"/>
          </a:p>
        </p:txBody>
      </p:sp>
      <p:sp>
        <p:nvSpPr>
          <p:cNvPr id="4" name="Fußzeilenplatzhalter 3"/>
          <p:cNvSpPr>
            <a:spLocks noGrp="1"/>
          </p:cNvSpPr>
          <p:nvPr>
            <p:ph type="ftr" sz="quarter" idx="21"/>
          </p:nvPr>
        </p:nvSpPr>
        <p:spPr/>
        <p:txBody>
          <a:bodyPr/>
          <a:lstStyle/>
          <a:p>
            <a:endParaRPr lang="en-US" noProof="0" dirty="0"/>
          </a:p>
        </p:txBody>
      </p:sp>
      <p:sp>
        <p:nvSpPr>
          <p:cNvPr id="5" name="Foliennummernplatzhalter 4"/>
          <p:cNvSpPr>
            <a:spLocks noGrp="1"/>
          </p:cNvSpPr>
          <p:nvPr>
            <p:ph type="sldNum" sz="quarter" idx="22"/>
          </p:nvPr>
        </p:nvSpPr>
        <p:spPr/>
        <p:txBody>
          <a:bodyPr/>
          <a:lstStyle/>
          <a:p>
            <a:fld id="{87F334AE-4EAC-4C2D-A638-92A76F09FCC4}" type="slidenum">
              <a:rPr lang="en-US" noProof="0" smtClean="0"/>
              <a:pPr/>
              <a:t>‹#›</a:t>
            </a:fld>
            <a:endParaRPr lang="en-US" noProof="0" dirty="0"/>
          </a:p>
        </p:txBody>
      </p:sp>
      <p:sp>
        <p:nvSpPr>
          <p:cNvPr id="11" name="Rechteck 22">
            <a:extLst>
              <a:ext uri="{FF2B5EF4-FFF2-40B4-BE49-F238E27FC236}">
                <a16:creationId xmlns:a16="http://schemas.microsoft.com/office/drawing/2014/main" id="{26AC6176-0D9D-4653-80B4-9E789EB2D762}"/>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5" name="Rechteck 22">
            <a:extLst>
              <a:ext uri="{FF2B5EF4-FFF2-40B4-BE49-F238E27FC236}">
                <a16:creationId xmlns:a16="http://schemas.microsoft.com/office/drawing/2014/main" id="{ED288597-EF74-4EBB-AC9F-6DDE3B2421B0}"/>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4607271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Graphic Chart: Map with key">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7" name="Textplatzhalter 2"/>
          <p:cNvSpPr>
            <a:spLocks noGrp="1"/>
          </p:cNvSpPr>
          <p:nvPr>
            <p:ph type="body" sz="quarter" idx="13" hasCustomPrompt="1"/>
          </p:nvPr>
        </p:nvSpPr>
        <p:spPr>
          <a:xfrm>
            <a:off x="363814" y="1672215"/>
            <a:ext cx="2712287" cy="352720"/>
          </a:xfrm>
          <a:prstGeom prst="rect">
            <a:avLst/>
          </a:prstGeom>
          <a:solidFill>
            <a:srgbClr val="ED1C24"/>
          </a:solidFill>
        </p:spPr>
        <p:txBody>
          <a:bodyPr lIns="180000" tIns="180000" rIns="180000" bIns="180000" anchor="ctr"/>
          <a:lstStyle>
            <a:lvl1pPr marL="0" indent="0">
              <a:buNone/>
              <a:defRPr lang="en-US" sz="1200" b="1" noProof="0" dirty="0">
                <a:solidFill>
                  <a:schemeClr val="bg1"/>
                </a:solidFill>
              </a:defRPr>
            </a:lvl1pPr>
          </a:lstStyle>
          <a:p>
            <a:pPr marL="106613" lvl="0" indent="-106613">
              <a:spcBef>
                <a:spcPts val="673"/>
              </a:spcBef>
            </a:pPr>
            <a:r>
              <a:rPr lang="en-US" noProof="0" dirty="0"/>
              <a:t>Title in Arial 16 pt., bold</a:t>
            </a:r>
          </a:p>
        </p:txBody>
      </p:sp>
      <p:sp>
        <p:nvSpPr>
          <p:cNvPr id="18" name="Textplatzhalter 4"/>
          <p:cNvSpPr>
            <a:spLocks noGrp="1"/>
          </p:cNvSpPr>
          <p:nvPr>
            <p:ph type="body" sz="quarter" idx="14" hasCustomPrompt="1"/>
          </p:nvPr>
        </p:nvSpPr>
        <p:spPr>
          <a:xfrm>
            <a:off x="1344629" y="2281529"/>
            <a:ext cx="1350006" cy="334827"/>
          </a:xfrm>
          <a:prstGeom prst="rect">
            <a:avLst/>
          </a:prstGeom>
        </p:spPr>
        <p:txBody>
          <a:bodyPr lIns="0" tIns="108000" rIns="0" bIns="108000" anchor="ctr"/>
          <a:lstStyle>
            <a:lvl1pPr marL="0" indent="0">
              <a:spcBef>
                <a:spcPts val="673"/>
              </a:spcBef>
              <a:buSzPct val="100000"/>
              <a:buFont typeface="Arial" panose="020B0604020202020204" pitchFamily="34" charset="0"/>
              <a:buNone/>
              <a:defRPr sz="900" b="1" baseline="0">
                <a:solidFill>
                  <a:schemeClr val="tx1"/>
                </a:solidFill>
              </a:defRPr>
            </a:lvl1pPr>
            <a:lvl2pPr marL="100967" indent="0">
              <a:spcBef>
                <a:spcPts val="337"/>
              </a:spcBef>
              <a:buSzPct val="100000"/>
              <a:buFont typeface="Wingdings" panose="05000000000000000000" pitchFamily="2" charset="2"/>
              <a:buNone/>
              <a:defRPr sz="785" baseline="0"/>
            </a:lvl2pPr>
          </a:lstStyle>
          <a:p>
            <a:pPr lvl="0"/>
            <a:r>
              <a:rPr lang="en-US" noProof="0" dirty="0"/>
              <a:t>Short text in Arial </a:t>
            </a:r>
            <a:br>
              <a:rPr lang="en-US" noProof="0" dirty="0"/>
            </a:br>
            <a:r>
              <a:rPr lang="en-US" noProof="0" dirty="0"/>
              <a:t>12 pt., bold</a:t>
            </a:r>
          </a:p>
        </p:txBody>
      </p:sp>
      <p:sp>
        <p:nvSpPr>
          <p:cNvPr id="12" name="Textplatzhalter 4"/>
          <p:cNvSpPr>
            <a:spLocks noGrp="1" noChangeAspect="1"/>
          </p:cNvSpPr>
          <p:nvPr>
            <p:ph type="body" sz="quarter" idx="18" hasCustomPrompt="1"/>
          </p:nvPr>
        </p:nvSpPr>
        <p:spPr>
          <a:xfrm>
            <a:off x="498427" y="2160845"/>
            <a:ext cx="576974" cy="576199"/>
          </a:xfrm>
          <a:prstGeom prst="ellipse">
            <a:avLst/>
          </a:prstGeom>
          <a:solidFill>
            <a:srgbClr val="0066B3"/>
          </a:solidFill>
        </p:spPr>
        <p:txBody>
          <a:bodyPr lIns="0" tIns="72000" rIns="0" bIns="72000" anchor="ctr"/>
          <a:lstStyle>
            <a:lvl1pPr marL="0" indent="0">
              <a:spcBef>
                <a:spcPts val="673"/>
              </a:spcBef>
              <a:buSzPct val="100000"/>
              <a:buFont typeface="Arial" panose="020B0604020202020204" pitchFamily="34" charset="0"/>
              <a:buNone/>
              <a:defRPr sz="900" b="1" baseline="0">
                <a:solidFill>
                  <a:schemeClr val="bg1"/>
                </a:solidFill>
              </a:defRPr>
            </a:lvl1pPr>
            <a:lvl2pPr marL="100967" indent="0">
              <a:spcBef>
                <a:spcPts val="337"/>
              </a:spcBef>
              <a:buSzPct val="100000"/>
              <a:buFont typeface="Wingdings" panose="05000000000000000000" pitchFamily="2" charset="2"/>
              <a:buNone/>
              <a:defRPr sz="785" baseline="0"/>
            </a:lvl2pPr>
          </a:lstStyle>
          <a:p>
            <a:pPr lvl="0"/>
            <a:r>
              <a:rPr lang="en-US" noProof="0" dirty="0"/>
              <a:t>Short text</a:t>
            </a:r>
          </a:p>
        </p:txBody>
      </p:sp>
      <p:sp>
        <p:nvSpPr>
          <p:cNvPr id="14" name="Textplatzhalter 4"/>
          <p:cNvSpPr>
            <a:spLocks noGrp="1" noChangeAspect="1"/>
          </p:cNvSpPr>
          <p:nvPr>
            <p:ph type="body" sz="quarter" idx="19" hasCustomPrompt="1"/>
          </p:nvPr>
        </p:nvSpPr>
        <p:spPr>
          <a:xfrm>
            <a:off x="498427" y="2872701"/>
            <a:ext cx="576974" cy="576199"/>
          </a:xfrm>
          <a:prstGeom prst="ellipse">
            <a:avLst/>
          </a:prstGeom>
          <a:solidFill>
            <a:srgbClr val="4F81BD"/>
          </a:solidFill>
        </p:spPr>
        <p:txBody>
          <a:bodyPr lIns="0" tIns="72000" rIns="0" bIns="72000" anchor="ctr"/>
          <a:lstStyle>
            <a:lvl1pPr marL="0" indent="0">
              <a:spcBef>
                <a:spcPts val="673"/>
              </a:spcBef>
              <a:buSzPct val="100000"/>
              <a:buFont typeface="Arial" panose="020B0604020202020204" pitchFamily="34" charset="0"/>
              <a:buNone/>
              <a:defRPr sz="900" b="1" baseline="0">
                <a:solidFill>
                  <a:schemeClr val="bg1"/>
                </a:solidFill>
              </a:defRPr>
            </a:lvl1pPr>
            <a:lvl2pPr marL="100967" indent="0">
              <a:spcBef>
                <a:spcPts val="337"/>
              </a:spcBef>
              <a:buSzPct val="100000"/>
              <a:buFont typeface="Wingdings" panose="05000000000000000000" pitchFamily="2" charset="2"/>
              <a:buNone/>
              <a:defRPr sz="785" baseline="0"/>
            </a:lvl2pPr>
          </a:lstStyle>
          <a:p>
            <a:pPr lvl="0"/>
            <a:r>
              <a:rPr lang="en-US" noProof="0" dirty="0"/>
              <a:t>Short text</a:t>
            </a:r>
          </a:p>
        </p:txBody>
      </p:sp>
      <p:sp>
        <p:nvSpPr>
          <p:cNvPr id="16" name="Textplatzhalter 4"/>
          <p:cNvSpPr>
            <a:spLocks noGrp="1" noChangeAspect="1"/>
          </p:cNvSpPr>
          <p:nvPr>
            <p:ph type="body" sz="quarter" idx="20" hasCustomPrompt="1"/>
          </p:nvPr>
        </p:nvSpPr>
        <p:spPr>
          <a:xfrm>
            <a:off x="498427" y="3584556"/>
            <a:ext cx="576974" cy="576199"/>
          </a:xfrm>
          <a:prstGeom prst="ellipse">
            <a:avLst/>
          </a:prstGeom>
          <a:solidFill>
            <a:srgbClr val="2AAFE0"/>
          </a:solidFill>
        </p:spPr>
        <p:txBody>
          <a:bodyPr lIns="0" tIns="72000" rIns="0" bIns="72000" anchor="ctr"/>
          <a:lstStyle>
            <a:lvl1pPr marL="0" indent="0">
              <a:spcBef>
                <a:spcPts val="673"/>
              </a:spcBef>
              <a:buSzPct val="100000"/>
              <a:buFont typeface="Arial" panose="020B0604020202020204" pitchFamily="34" charset="0"/>
              <a:buNone/>
              <a:defRPr sz="900" b="1" baseline="0">
                <a:solidFill>
                  <a:schemeClr val="bg1"/>
                </a:solidFill>
              </a:defRPr>
            </a:lvl1pPr>
            <a:lvl2pPr marL="100967" indent="0">
              <a:spcBef>
                <a:spcPts val="337"/>
              </a:spcBef>
              <a:buSzPct val="100000"/>
              <a:buFont typeface="Wingdings" panose="05000000000000000000" pitchFamily="2" charset="2"/>
              <a:buNone/>
              <a:defRPr sz="785" baseline="0"/>
            </a:lvl2pPr>
          </a:lstStyle>
          <a:p>
            <a:pPr lvl="0"/>
            <a:r>
              <a:rPr lang="en-US" noProof="0" dirty="0"/>
              <a:t>Short text</a:t>
            </a:r>
          </a:p>
        </p:txBody>
      </p:sp>
      <p:sp>
        <p:nvSpPr>
          <p:cNvPr id="24" name="Textplatzhalter 4"/>
          <p:cNvSpPr>
            <a:spLocks noGrp="1"/>
          </p:cNvSpPr>
          <p:nvPr>
            <p:ph type="body" sz="quarter" idx="21" hasCustomPrompt="1"/>
          </p:nvPr>
        </p:nvSpPr>
        <p:spPr>
          <a:xfrm>
            <a:off x="1344629" y="2993386"/>
            <a:ext cx="1350006" cy="334827"/>
          </a:xfrm>
          <a:prstGeom prst="rect">
            <a:avLst/>
          </a:prstGeom>
        </p:spPr>
        <p:txBody>
          <a:bodyPr lIns="0" tIns="108000" rIns="0" bIns="108000" anchor="ctr"/>
          <a:lstStyle>
            <a:lvl1pPr marL="0" indent="0">
              <a:spcBef>
                <a:spcPts val="673"/>
              </a:spcBef>
              <a:buSzPct val="100000"/>
              <a:buFont typeface="Arial" panose="020B0604020202020204" pitchFamily="34" charset="0"/>
              <a:buNone/>
              <a:defRPr sz="900" b="1" baseline="0">
                <a:solidFill>
                  <a:schemeClr val="tx1"/>
                </a:solidFill>
              </a:defRPr>
            </a:lvl1pPr>
            <a:lvl2pPr marL="100967" indent="0">
              <a:spcBef>
                <a:spcPts val="337"/>
              </a:spcBef>
              <a:buSzPct val="100000"/>
              <a:buFont typeface="Wingdings" panose="05000000000000000000" pitchFamily="2" charset="2"/>
              <a:buNone/>
              <a:defRPr sz="785" baseline="0"/>
            </a:lvl2pPr>
          </a:lstStyle>
          <a:p>
            <a:pPr lvl="0"/>
            <a:r>
              <a:rPr lang="en-US" noProof="0" dirty="0"/>
              <a:t>Short text in Arial </a:t>
            </a:r>
            <a:br>
              <a:rPr lang="en-US" noProof="0" dirty="0"/>
            </a:br>
            <a:r>
              <a:rPr lang="en-US" noProof="0" dirty="0"/>
              <a:t>12 pt., bold</a:t>
            </a:r>
          </a:p>
        </p:txBody>
      </p:sp>
      <p:sp>
        <p:nvSpPr>
          <p:cNvPr id="25" name="Textplatzhalter 4"/>
          <p:cNvSpPr>
            <a:spLocks noGrp="1"/>
          </p:cNvSpPr>
          <p:nvPr>
            <p:ph type="body" sz="quarter" idx="22" hasCustomPrompt="1"/>
          </p:nvPr>
        </p:nvSpPr>
        <p:spPr>
          <a:xfrm>
            <a:off x="1344629" y="3705241"/>
            <a:ext cx="1350006" cy="334827"/>
          </a:xfrm>
          <a:prstGeom prst="rect">
            <a:avLst/>
          </a:prstGeom>
        </p:spPr>
        <p:txBody>
          <a:bodyPr lIns="0" tIns="108000" rIns="0" bIns="108000" anchor="ctr"/>
          <a:lstStyle>
            <a:lvl1pPr marL="0" indent="0">
              <a:spcBef>
                <a:spcPts val="673"/>
              </a:spcBef>
              <a:buSzPct val="100000"/>
              <a:buFont typeface="Arial" panose="020B0604020202020204" pitchFamily="34" charset="0"/>
              <a:buNone/>
              <a:defRPr sz="900" b="1" baseline="0">
                <a:solidFill>
                  <a:schemeClr val="tx1"/>
                </a:solidFill>
              </a:defRPr>
            </a:lvl1pPr>
            <a:lvl2pPr marL="100967" indent="0">
              <a:spcBef>
                <a:spcPts val="337"/>
              </a:spcBef>
              <a:buSzPct val="100000"/>
              <a:buFont typeface="Wingdings" panose="05000000000000000000" pitchFamily="2" charset="2"/>
              <a:buNone/>
              <a:defRPr sz="785" baseline="0"/>
            </a:lvl2pPr>
          </a:lstStyle>
          <a:p>
            <a:pPr lvl="0"/>
            <a:r>
              <a:rPr lang="en-US" noProof="0" dirty="0"/>
              <a:t>Short text in Arial </a:t>
            </a:r>
            <a:br>
              <a:rPr lang="en-US" noProof="0" dirty="0"/>
            </a:br>
            <a:r>
              <a:rPr lang="en-US" noProof="0" dirty="0"/>
              <a:t>12 pt., bold</a:t>
            </a:r>
          </a:p>
        </p:txBody>
      </p:sp>
      <p:sp>
        <p:nvSpPr>
          <p:cNvPr id="26" name="Textplatzhalter 2"/>
          <p:cNvSpPr>
            <a:spLocks noGrp="1"/>
          </p:cNvSpPr>
          <p:nvPr>
            <p:ph type="body" sz="quarter" idx="23" hasCustomPrompt="1"/>
          </p:nvPr>
        </p:nvSpPr>
        <p:spPr>
          <a:xfrm>
            <a:off x="363810" y="4294564"/>
            <a:ext cx="8414002" cy="353823"/>
          </a:xfrm>
          <a:prstGeom prst="rect">
            <a:avLst/>
          </a:prstGeom>
          <a:solidFill>
            <a:srgbClr val="0066B3"/>
          </a:solidFill>
        </p:spPr>
        <p:txBody>
          <a:bodyPr lIns="180000" tIns="180000" rIns="180000" bIns="180000" anchor="ctr"/>
          <a:lstStyle>
            <a:lvl1pPr marL="0" indent="0" algn="ctr">
              <a:buNone/>
              <a:defRPr lang="en-US" sz="1350" b="1" noProof="0" dirty="0">
                <a:solidFill>
                  <a:schemeClr val="bg1"/>
                </a:solidFill>
              </a:defRPr>
            </a:lvl1pPr>
          </a:lstStyle>
          <a:p>
            <a:pPr marL="106613" lvl="0" indent="-106613">
              <a:spcBef>
                <a:spcPts val="673"/>
              </a:spcBef>
            </a:pPr>
            <a:r>
              <a:rPr lang="en-US" noProof="0" dirty="0"/>
              <a:t>Take away message in Arial 18 pt., bold</a:t>
            </a:r>
          </a:p>
        </p:txBody>
      </p:sp>
      <p:sp>
        <p:nvSpPr>
          <p:cNvPr id="20"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3" name="Datumsplatzhalter 2"/>
          <p:cNvSpPr>
            <a:spLocks noGrp="1"/>
          </p:cNvSpPr>
          <p:nvPr>
            <p:ph type="dt" sz="half" idx="24"/>
          </p:nvPr>
        </p:nvSpPr>
        <p:spPr/>
        <p:txBody>
          <a:bodyPr/>
          <a:lstStyle/>
          <a:p>
            <a:endParaRPr lang="en-US" noProof="0" dirty="0"/>
          </a:p>
        </p:txBody>
      </p:sp>
      <p:sp>
        <p:nvSpPr>
          <p:cNvPr id="4" name="Fußzeilenplatzhalter 3"/>
          <p:cNvSpPr>
            <a:spLocks noGrp="1"/>
          </p:cNvSpPr>
          <p:nvPr>
            <p:ph type="ftr" sz="quarter" idx="25"/>
          </p:nvPr>
        </p:nvSpPr>
        <p:spPr/>
        <p:txBody>
          <a:bodyPr/>
          <a:lstStyle/>
          <a:p>
            <a:endParaRPr lang="en-US" noProof="0" dirty="0"/>
          </a:p>
        </p:txBody>
      </p:sp>
      <p:sp>
        <p:nvSpPr>
          <p:cNvPr id="5" name="Foliennummernplatzhalter 4"/>
          <p:cNvSpPr>
            <a:spLocks noGrp="1"/>
          </p:cNvSpPr>
          <p:nvPr>
            <p:ph type="sldNum" sz="quarter" idx="26"/>
          </p:nvPr>
        </p:nvSpPr>
        <p:spPr/>
        <p:txBody>
          <a:bodyPr/>
          <a:lstStyle/>
          <a:p>
            <a:fld id="{87F334AE-4EAC-4C2D-A638-92A76F09FCC4}" type="slidenum">
              <a:rPr lang="en-US" noProof="0" smtClean="0"/>
              <a:pPr/>
              <a:t>‹#›</a:t>
            </a:fld>
            <a:endParaRPr lang="en-US" noProof="0" dirty="0"/>
          </a:p>
        </p:txBody>
      </p:sp>
      <p:sp>
        <p:nvSpPr>
          <p:cNvPr id="19" name="Rechteck 22">
            <a:extLst>
              <a:ext uri="{FF2B5EF4-FFF2-40B4-BE49-F238E27FC236}">
                <a16:creationId xmlns:a16="http://schemas.microsoft.com/office/drawing/2014/main" id="{42D297C2-2B44-4FE8-A61C-010E6B9652DD}"/>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21" name="Rechteck 22">
            <a:extLst>
              <a:ext uri="{FF2B5EF4-FFF2-40B4-BE49-F238E27FC236}">
                <a16:creationId xmlns:a16="http://schemas.microsoft.com/office/drawing/2014/main" id="{DE680F62-B4D3-4315-A58C-C5C271C71A51}"/>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4581995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World Map">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mj-lt"/>
                <a:cs typeface="Arial" charset="0"/>
              </a:defRPr>
            </a:lvl1pPr>
          </a:lstStyle>
          <a:p>
            <a:pPr marL="106613" lvl="0" indent="-106613">
              <a:lnSpc>
                <a:spcPct val="100000"/>
              </a:lnSpc>
              <a:spcBef>
                <a:spcPts val="0"/>
              </a:spcBef>
            </a:pPr>
            <a:r>
              <a:rPr lang="en-US" noProof="0" dirty="0"/>
              <a:t>Headline, 28 pt.</a:t>
            </a:r>
          </a:p>
        </p:txBody>
      </p:sp>
      <p:sp>
        <p:nvSpPr>
          <p:cNvPr id="23" name="Rechteck 22"/>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3" name="Datumsplatzhalter 2"/>
          <p:cNvSpPr>
            <a:spLocks noGrp="1"/>
          </p:cNvSpPr>
          <p:nvPr>
            <p:ph type="dt" sz="half" idx="11"/>
          </p:nvPr>
        </p:nvSpPr>
        <p:spPr/>
        <p:txBody>
          <a:bodyPr/>
          <a:lstStyle/>
          <a:p>
            <a:endParaRPr lang="en-US" noProof="0" dirty="0"/>
          </a:p>
        </p:txBody>
      </p:sp>
      <p:sp>
        <p:nvSpPr>
          <p:cNvPr id="4" name="Fußzeilenplatzhalter 3"/>
          <p:cNvSpPr>
            <a:spLocks noGrp="1"/>
          </p:cNvSpPr>
          <p:nvPr>
            <p:ph type="ftr" sz="quarter" idx="12"/>
          </p:nvPr>
        </p:nvSpPr>
        <p:spPr/>
        <p:txBody>
          <a:bodyPr/>
          <a:lstStyle/>
          <a:p>
            <a:endParaRPr lang="en-US" noProof="0" dirty="0"/>
          </a:p>
        </p:txBody>
      </p:sp>
      <p:sp>
        <p:nvSpPr>
          <p:cNvPr id="5" name="Foliennummernplatzhalter 4"/>
          <p:cNvSpPr>
            <a:spLocks noGrp="1"/>
          </p:cNvSpPr>
          <p:nvPr>
            <p:ph type="sldNum" sz="quarter" idx="13"/>
          </p:nvPr>
        </p:nvSpPr>
        <p:spPr/>
        <p:txBody>
          <a:bodyPr/>
          <a:lstStyle/>
          <a:p>
            <a:fld id="{87F334AE-4EAC-4C2D-A638-92A76F09FCC4}" type="slidenum">
              <a:rPr lang="en-US" noProof="0" smtClean="0"/>
              <a:pPr/>
              <a:t>‹#›</a:t>
            </a:fld>
            <a:endParaRPr lang="en-US" noProof="0" dirty="0"/>
          </a:p>
        </p:txBody>
      </p:sp>
      <p:sp>
        <p:nvSpPr>
          <p:cNvPr id="7" name="Rechteck 22">
            <a:extLst>
              <a:ext uri="{FF2B5EF4-FFF2-40B4-BE49-F238E27FC236}">
                <a16:creationId xmlns:a16="http://schemas.microsoft.com/office/drawing/2014/main" id="{BEA7662E-C5F4-4CF1-B878-ACBED62BFB00}"/>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7693665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6" name="Bildplatzhalter 2"/>
          <p:cNvSpPr>
            <a:spLocks noGrp="1"/>
          </p:cNvSpPr>
          <p:nvPr>
            <p:ph type="pic" sz="quarter" idx="11" hasCustomPrompt="1"/>
          </p:nvPr>
        </p:nvSpPr>
        <p:spPr>
          <a:xfrm>
            <a:off x="575439" y="2610933"/>
            <a:ext cx="1321108" cy="539046"/>
          </a:xfrm>
          <a:prstGeom prst="rect">
            <a:avLst/>
          </a:prstGeom>
          <a:solidFill>
            <a:srgbClr val="A1D2EE"/>
          </a:solidFill>
        </p:spPr>
        <p:txBody>
          <a:bodyPr anchor="ctr"/>
          <a:lstStyle>
            <a:lvl1pPr marL="0" indent="0" algn="ctr">
              <a:buNone/>
              <a:defRPr sz="617"/>
            </a:lvl1pPr>
          </a:lstStyle>
          <a:p>
            <a:r>
              <a:rPr lang="en-US" noProof="0" dirty="0"/>
              <a:t>Image/Artwork</a:t>
            </a:r>
          </a:p>
          <a:p>
            <a:r>
              <a:rPr lang="en-US" noProof="0" dirty="0"/>
              <a:t>Height: 2 cm</a:t>
            </a:r>
            <a:br>
              <a:rPr lang="en-US" noProof="0" dirty="0"/>
            </a:br>
            <a:r>
              <a:rPr lang="en-US" noProof="0" dirty="0"/>
              <a:t>Width: 4.91 cm</a:t>
            </a:r>
          </a:p>
        </p:txBody>
      </p:sp>
      <p:sp>
        <p:nvSpPr>
          <p:cNvPr id="9" name="Bildplatzhalter 2"/>
          <p:cNvSpPr>
            <a:spLocks noGrp="1"/>
          </p:cNvSpPr>
          <p:nvPr>
            <p:ph type="pic" sz="quarter" idx="12" hasCustomPrompt="1"/>
          </p:nvPr>
        </p:nvSpPr>
        <p:spPr>
          <a:xfrm>
            <a:off x="2619948" y="2610933"/>
            <a:ext cx="1321108" cy="539046"/>
          </a:xfrm>
          <a:prstGeom prst="rect">
            <a:avLst/>
          </a:prstGeom>
          <a:solidFill>
            <a:srgbClr val="A1D2EE"/>
          </a:solidFill>
        </p:spPr>
        <p:txBody>
          <a:bodyPr anchor="ctr"/>
          <a:lstStyle>
            <a:lvl1pPr marL="0" indent="0" algn="ctr">
              <a:buNone/>
              <a:defRPr sz="617"/>
            </a:lvl1pPr>
          </a:lstStyle>
          <a:p>
            <a:r>
              <a:rPr lang="en-US" noProof="0" dirty="0"/>
              <a:t>Image/Artwork</a:t>
            </a:r>
          </a:p>
          <a:p>
            <a:r>
              <a:rPr lang="en-US" noProof="0" dirty="0"/>
              <a:t>Height: 2 cm</a:t>
            </a:r>
            <a:br>
              <a:rPr lang="en-US" noProof="0" dirty="0"/>
            </a:br>
            <a:r>
              <a:rPr lang="en-US" noProof="0" dirty="0"/>
              <a:t>Width: 4.91 cm</a:t>
            </a:r>
          </a:p>
        </p:txBody>
      </p:sp>
      <p:sp>
        <p:nvSpPr>
          <p:cNvPr id="10" name="Bildplatzhalter 2"/>
          <p:cNvSpPr>
            <a:spLocks noGrp="1"/>
          </p:cNvSpPr>
          <p:nvPr>
            <p:ph type="pic" sz="quarter" idx="13" hasCustomPrompt="1"/>
          </p:nvPr>
        </p:nvSpPr>
        <p:spPr>
          <a:xfrm>
            <a:off x="4665531" y="2610933"/>
            <a:ext cx="1321108" cy="539046"/>
          </a:xfrm>
          <a:prstGeom prst="rect">
            <a:avLst/>
          </a:prstGeom>
          <a:solidFill>
            <a:srgbClr val="A1D2EE"/>
          </a:solidFill>
        </p:spPr>
        <p:txBody>
          <a:bodyPr anchor="ctr"/>
          <a:lstStyle>
            <a:lvl1pPr marL="0" indent="0" algn="ctr">
              <a:buNone/>
              <a:defRPr sz="617"/>
            </a:lvl1pPr>
          </a:lstStyle>
          <a:p>
            <a:r>
              <a:rPr lang="en-US" noProof="0" dirty="0"/>
              <a:t>Image/Artwork</a:t>
            </a:r>
          </a:p>
          <a:p>
            <a:r>
              <a:rPr lang="en-US" noProof="0" dirty="0"/>
              <a:t>Height: 2 cm</a:t>
            </a:r>
            <a:br>
              <a:rPr lang="en-US" noProof="0" dirty="0"/>
            </a:br>
            <a:r>
              <a:rPr lang="en-US" noProof="0" dirty="0"/>
              <a:t>Width: 4.91 cm</a:t>
            </a:r>
          </a:p>
        </p:txBody>
      </p:sp>
      <p:sp>
        <p:nvSpPr>
          <p:cNvPr id="11" name="Bildplatzhalter 2"/>
          <p:cNvSpPr>
            <a:spLocks noGrp="1"/>
          </p:cNvSpPr>
          <p:nvPr>
            <p:ph type="pic" sz="quarter" idx="14" hasCustomPrompt="1"/>
          </p:nvPr>
        </p:nvSpPr>
        <p:spPr>
          <a:xfrm>
            <a:off x="6698115" y="2610933"/>
            <a:ext cx="1321108" cy="539046"/>
          </a:xfrm>
          <a:prstGeom prst="rect">
            <a:avLst/>
          </a:prstGeom>
          <a:solidFill>
            <a:srgbClr val="A1D2EE"/>
          </a:solidFill>
        </p:spPr>
        <p:txBody>
          <a:bodyPr anchor="ctr"/>
          <a:lstStyle>
            <a:lvl1pPr marL="0" indent="0" algn="ctr">
              <a:buNone/>
              <a:defRPr sz="617"/>
            </a:lvl1pPr>
          </a:lstStyle>
          <a:p>
            <a:r>
              <a:rPr lang="en-US" noProof="0" dirty="0"/>
              <a:t>Image/Artwork</a:t>
            </a:r>
          </a:p>
          <a:p>
            <a:r>
              <a:rPr lang="en-US" noProof="0" dirty="0"/>
              <a:t>Height: 2 cm</a:t>
            </a:r>
            <a:br>
              <a:rPr lang="en-US" noProof="0" dirty="0"/>
            </a:br>
            <a:r>
              <a:rPr lang="en-US" noProof="0" dirty="0"/>
              <a:t>Width: 4.91 cm</a:t>
            </a:r>
          </a:p>
        </p:txBody>
      </p:sp>
      <p:sp>
        <p:nvSpPr>
          <p:cNvPr id="20" name="Textplatzhalter 4"/>
          <p:cNvSpPr>
            <a:spLocks noGrp="1"/>
          </p:cNvSpPr>
          <p:nvPr>
            <p:ph type="body" sz="quarter" idx="16" hasCustomPrompt="1"/>
          </p:nvPr>
        </p:nvSpPr>
        <p:spPr>
          <a:xfrm>
            <a:off x="575049" y="3149980"/>
            <a:ext cx="1320950" cy="1498406"/>
          </a:xfrm>
          <a:prstGeom prst="rect">
            <a:avLst/>
          </a:prstGeom>
        </p:spPr>
        <p:txBody>
          <a:bodyPr lIns="0" tIns="180000" rIns="36000"/>
          <a:lstStyle>
            <a:lvl1pPr marL="135000" indent="-135000">
              <a:spcBef>
                <a:spcPts val="900"/>
              </a:spcBef>
              <a:spcAft>
                <a:spcPts val="0"/>
              </a:spcAft>
              <a:buClr>
                <a:schemeClr val="tx2"/>
              </a:buClr>
              <a:buSzPct val="110000"/>
              <a:buFont typeface="Wingdings" panose="05000000000000000000" pitchFamily="2" charset="2"/>
              <a:buChar char="§"/>
              <a:tabLst>
                <a:tab pos="1339804" algn="l"/>
                <a:tab pos="2220315" algn="l"/>
              </a:tabLst>
              <a:defRPr sz="1050" baseline="0"/>
            </a:lvl1pPr>
          </a:lstStyle>
          <a:p>
            <a:pPr marL="180000" indent="-180000">
              <a:spcBef>
                <a:spcPts val="1200"/>
              </a:spcBef>
              <a:spcAft>
                <a:spcPts val="0"/>
              </a:spcAft>
              <a:buClr>
                <a:schemeClr val="tx2"/>
              </a:buClr>
              <a:buSzPct val="110000"/>
              <a:buFont typeface="Wingdings" panose="05000000000000000000" pitchFamily="2" charset="2"/>
              <a:buChar char="§"/>
              <a:tabLst>
                <a:tab pos="1786405" algn="l"/>
                <a:tab pos="2960420" algn="l"/>
              </a:tabLst>
            </a:pPr>
            <a:r>
              <a:rPr lang="en-US" sz="785" noProof="0" dirty="0"/>
              <a:t>Placeholder for a default text with indention on Arial 14 pt.</a:t>
            </a:r>
          </a:p>
          <a:p>
            <a:pPr marL="180000" indent="-180000">
              <a:spcBef>
                <a:spcPts val="1200"/>
              </a:spcBef>
              <a:spcAft>
                <a:spcPts val="0"/>
              </a:spcAft>
              <a:buClr>
                <a:schemeClr val="tx2"/>
              </a:buClr>
              <a:buSzPct val="110000"/>
              <a:buFont typeface="Wingdings" panose="05000000000000000000" pitchFamily="2" charset="2"/>
              <a:buChar char="§"/>
              <a:tabLst>
                <a:tab pos="1786405" algn="l"/>
                <a:tab pos="2960420" algn="l"/>
              </a:tabLst>
            </a:pPr>
            <a:r>
              <a:rPr lang="en-US" sz="785" noProof="0" dirty="0"/>
              <a:t>Paragraph spacing: </a:t>
            </a:r>
            <a:br>
              <a:rPr lang="en-US" sz="785" noProof="0" dirty="0"/>
            </a:br>
            <a:r>
              <a:rPr lang="en-US" sz="785" noProof="0" dirty="0"/>
              <a:t>12 pt. before paragraph</a:t>
            </a:r>
          </a:p>
        </p:txBody>
      </p:sp>
      <p:sp>
        <p:nvSpPr>
          <p:cNvPr id="21" name="Textplatzhalter 4"/>
          <p:cNvSpPr>
            <a:spLocks noGrp="1"/>
          </p:cNvSpPr>
          <p:nvPr>
            <p:ph type="body" sz="quarter" idx="17" hasCustomPrompt="1"/>
          </p:nvPr>
        </p:nvSpPr>
        <p:spPr>
          <a:xfrm>
            <a:off x="2620108" y="3149980"/>
            <a:ext cx="1320950" cy="1498406"/>
          </a:xfrm>
          <a:prstGeom prst="rect">
            <a:avLst/>
          </a:prstGeom>
        </p:spPr>
        <p:txBody>
          <a:bodyPr lIns="0" tIns="180000" rIns="36000"/>
          <a:lstStyle>
            <a:lvl1pPr marL="135000" indent="-135000">
              <a:spcBef>
                <a:spcPts val="900"/>
              </a:spcBef>
              <a:spcAft>
                <a:spcPts val="0"/>
              </a:spcAft>
              <a:buClr>
                <a:schemeClr val="tx2"/>
              </a:buClr>
              <a:buSzPct val="110000"/>
              <a:buFont typeface="Wingdings" panose="05000000000000000000" pitchFamily="2" charset="2"/>
              <a:buChar char="§"/>
              <a:tabLst>
                <a:tab pos="1339804" algn="l"/>
                <a:tab pos="2220315" algn="l"/>
              </a:tabLst>
              <a:defRPr sz="1050"/>
            </a:lvl1pPr>
          </a:lstStyle>
          <a:p>
            <a:pPr marL="180000" indent="-180000">
              <a:spcBef>
                <a:spcPts val="1200"/>
              </a:spcBef>
              <a:spcAft>
                <a:spcPts val="0"/>
              </a:spcAft>
              <a:buClr>
                <a:schemeClr val="tx2"/>
              </a:buClr>
              <a:buSzPct val="110000"/>
              <a:buFont typeface="Wingdings" panose="05000000000000000000" pitchFamily="2" charset="2"/>
              <a:buChar char="§"/>
              <a:tabLst>
                <a:tab pos="1786405" algn="l"/>
                <a:tab pos="2960420" algn="l"/>
              </a:tabLst>
            </a:pPr>
            <a:r>
              <a:rPr lang="en-US" sz="785" noProof="0" dirty="0"/>
              <a:t>Placeholder for a default text with indention on Arial 14 pt.</a:t>
            </a:r>
          </a:p>
          <a:p>
            <a:pPr marL="180000" indent="-180000">
              <a:spcBef>
                <a:spcPts val="1200"/>
              </a:spcBef>
              <a:spcAft>
                <a:spcPts val="0"/>
              </a:spcAft>
              <a:buClr>
                <a:schemeClr val="tx2"/>
              </a:buClr>
              <a:buSzPct val="110000"/>
              <a:buFont typeface="Wingdings" panose="05000000000000000000" pitchFamily="2" charset="2"/>
              <a:buChar char="§"/>
              <a:tabLst>
                <a:tab pos="1786405" algn="l"/>
                <a:tab pos="2960420" algn="l"/>
              </a:tabLst>
            </a:pPr>
            <a:r>
              <a:rPr lang="en-US" sz="785" noProof="0" dirty="0"/>
              <a:t>Paragraph spacing: </a:t>
            </a:r>
            <a:br>
              <a:rPr lang="en-US" sz="785" noProof="0" dirty="0"/>
            </a:br>
            <a:r>
              <a:rPr lang="en-US" sz="785" noProof="0" dirty="0"/>
              <a:t>12 pt. before paragraph</a:t>
            </a:r>
          </a:p>
        </p:txBody>
      </p:sp>
      <p:sp>
        <p:nvSpPr>
          <p:cNvPr id="22" name="Textplatzhalter 4"/>
          <p:cNvSpPr>
            <a:spLocks noGrp="1"/>
          </p:cNvSpPr>
          <p:nvPr>
            <p:ph type="body" sz="quarter" idx="18" hasCustomPrompt="1"/>
          </p:nvPr>
        </p:nvSpPr>
        <p:spPr>
          <a:xfrm>
            <a:off x="4666815" y="3149980"/>
            <a:ext cx="1320950" cy="1498406"/>
          </a:xfrm>
          <a:prstGeom prst="rect">
            <a:avLst/>
          </a:prstGeom>
        </p:spPr>
        <p:txBody>
          <a:bodyPr lIns="0" tIns="180000" rIns="36000"/>
          <a:lstStyle>
            <a:lvl1pPr marL="135000" indent="-135000">
              <a:spcBef>
                <a:spcPts val="900"/>
              </a:spcBef>
              <a:spcAft>
                <a:spcPts val="0"/>
              </a:spcAft>
              <a:buClr>
                <a:schemeClr val="tx2"/>
              </a:buClr>
              <a:buSzPct val="110000"/>
              <a:buFont typeface="Wingdings" panose="05000000000000000000" pitchFamily="2" charset="2"/>
              <a:buChar char="§"/>
              <a:tabLst>
                <a:tab pos="1339804" algn="l"/>
                <a:tab pos="2220315" algn="l"/>
              </a:tabLst>
              <a:defRPr sz="1050"/>
            </a:lvl1pPr>
          </a:lstStyle>
          <a:p>
            <a:pPr marL="180000" indent="-180000">
              <a:spcBef>
                <a:spcPts val="1200"/>
              </a:spcBef>
              <a:spcAft>
                <a:spcPts val="0"/>
              </a:spcAft>
              <a:buClr>
                <a:schemeClr val="tx2"/>
              </a:buClr>
              <a:buSzPct val="110000"/>
              <a:buFont typeface="Wingdings" panose="05000000000000000000" pitchFamily="2" charset="2"/>
              <a:buChar char="§"/>
              <a:tabLst>
                <a:tab pos="1786405" algn="l"/>
                <a:tab pos="2960420" algn="l"/>
              </a:tabLst>
            </a:pPr>
            <a:r>
              <a:rPr lang="en-US" sz="785" noProof="0" dirty="0"/>
              <a:t>Placeholder for a default text with indention on Arial 14 pt.</a:t>
            </a:r>
          </a:p>
          <a:p>
            <a:pPr marL="180000" indent="-180000">
              <a:spcBef>
                <a:spcPts val="1200"/>
              </a:spcBef>
              <a:spcAft>
                <a:spcPts val="0"/>
              </a:spcAft>
              <a:buClr>
                <a:schemeClr val="tx2"/>
              </a:buClr>
              <a:buSzPct val="110000"/>
              <a:buFont typeface="Wingdings" panose="05000000000000000000" pitchFamily="2" charset="2"/>
              <a:buChar char="§"/>
              <a:tabLst>
                <a:tab pos="1786405" algn="l"/>
                <a:tab pos="2960420" algn="l"/>
              </a:tabLst>
            </a:pPr>
            <a:r>
              <a:rPr lang="en-US" sz="785" noProof="0" dirty="0"/>
              <a:t>Paragraph spacing: </a:t>
            </a:r>
            <a:br>
              <a:rPr lang="en-US" sz="785" noProof="0" dirty="0"/>
            </a:br>
            <a:r>
              <a:rPr lang="en-US" sz="785" noProof="0" dirty="0"/>
              <a:t>12 pt. before paragraph</a:t>
            </a:r>
          </a:p>
        </p:txBody>
      </p:sp>
      <p:sp>
        <p:nvSpPr>
          <p:cNvPr id="23" name="Textplatzhalter 4"/>
          <p:cNvSpPr>
            <a:spLocks noGrp="1"/>
          </p:cNvSpPr>
          <p:nvPr>
            <p:ph type="body" sz="quarter" idx="19" hasCustomPrompt="1"/>
          </p:nvPr>
        </p:nvSpPr>
        <p:spPr>
          <a:xfrm>
            <a:off x="6698736" y="3149980"/>
            <a:ext cx="1320950" cy="1498406"/>
          </a:xfrm>
          <a:prstGeom prst="rect">
            <a:avLst/>
          </a:prstGeom>
        </p:spPr>
        <p:txBody>
          <a:bodyPr lIns="0" tIns="180000" rIns="36000"/>
          <a:lstStyle>
            <a:lvl1pPr marL="135000" indent="-135000">
              <a:spcBef>
                <a:spcPts val="900"/>
              </a:spcBef>
              <a:spcAft>
                <a:spcPts val="0"/>
              </a:spcAft>
              <a:buClr>
                <a:schemeClr val="tx2"/>
              </a:buClr>
              <a:buSzPct val="110000"/>
              <a:buFont typeface="Wingdings" panose="05000000000000000000" pitchFamily="2" charset="2"/>
              <a:buChar char="§"/>
              <a:tabLst>
                <a:tab pos="1339804" algn="l"/>
                <a:tab pos="2220315" algn="l"/>
              </a:tabLst>
              <a:defRPr sz="1050"/>
            </a:lvl1pPr>
          </a:lstStyle>
          <a:p>
            <a:pPr marL="180000" indent="-180000">
              <a:spcBef>
                <a:spcPts val="1200"/>
              </a:spcBef>
              <a:spcAft>
                <a:spcPts val="0"/>
              </a:spcAft>
              <a:buClr>
                <a:schemeClr val="tx2"/>
              </a:buClr>
              <a:buSzPct val="110000"/>
              <a:buFont typeface="Wingdings" panose="05000000000000000000" pitchFamily="2" charset="2"/>
              <a:buChar char="§"/>
              <a:tabLst>
                <a:tab pos="1786405" algn="l"/>
                <a:tab pos="2960420" algn="l"/>
              </a:tabLst>
            </a:pPr>
            <a:r>
              <a:rPr lang="en-US" sz="785" noProof="0" dirty="0"/>
              <a:t>Placeholder for a default text with indention on Arial 14 pt.</a:t>
            </a:r>
          </a:p>
          <a:p>
            <a:pPr marL="180000" indent="-180000">
              <a:spcBef>
                <a:spcPts val="1200"/>
              </a:spcBef>
              <a:spcAft>
                <a:spcPts val="0"/>
              </a:spcAft>
              <a:buClr>
                <a:schemeClr val="tx2"/>
              </a:buClr>
              <a:buSzPct val="110000"/>
              <a:buFont typeface="Wingdings" panose="05000000000000000000" pitchFamily="2" charset="2"/>
              <a:buChar char="§"/>
              <a:tabLst>
                <a:tab pos="1786405" algn="l"/>
                <a:tab pos="2960420" algn="l"/>
              </a:tabLst>
            </a:pPr>
            <a:r>
              <a:rPr lang="en-US" sz="785" noProof="0" dirty="0"/>
              <a:t>Paragraph spacing: </a:t>
            </a:r>
            <a:br>
              <a:rPr lang="en-US" sz="785" noProof="0" dirty="0"/>
            </a:br>
            <a:r>
              <a:rPr lang="en-US" sz="785" noProof="0" dirty="0"/>
              <a:t>12 pt. before paragraph</a:t>
            </a:r>
          </a:p>
        </p:txBody>
      </p:sp>
      <p:sp>
        <p:nvSpPr>
          <p:cNvPr id="3" name="Datumsplatzhalter 2"/>
          <p:cNvSpPr>
            <a:spLocks noGrp="1"/>
          </p:cNvSpPr>
          <p:nvPr>
            <p:ph type="dt" sz="half" idx="20"/>
          </p:nvPr>
        </p:nvSpPr>
        <p:spPr/>
        <p:txBody>
          <a:bodyPr/>
          <a:lstStyle/>
          <a:p>
            <a:endParaRPr lang="en-US" noProof="0" dirty="0"/>
          </a:p>
        </p:txBody>
      </p:sp>
      <p:sp>
        <p:nvSpPr>
          <p:cNvPr id="4" name="Fußzeilenplatzhalter 3"/>
          <p:cNvSpPr>
            <a:spLocks noGrp="1"/>
          </p:cNvSpPr>
          <p:nvPr>
            <p:ph type="ftr" sz="quarter" idx="21"/>
          </p:nvPr>
        </p:nvSpPr>
        <p:spPr/>
        <p:txBody>
          <a:bodyPr/>
          <a:lstStyle/>
          <a:p>
            <a:endParaRPr lang="en-US" noProof="0" dirty="0"/>
          </a:p>
        </p:txBody>
      </p:sp>
      <p:sp>
        <p:nvSpPr>
          <p:cNvPr id="5" name="Foliennummernplatzhalter 4"/>
          <p:cNvSpPr>
            <a:spLocks noGrp="1"/>
          </p:cNvSpPr>
          <p:nvPr>
            <p:ph type="sldNum" sz="quarter" idx="22"/>
          </p:nvPr>
        </p:nvSpPr>
        <p:spPr/>
        <p:txBody>
          <a:bodyPr/>
          <a:lstStyle/>
          <a:p>
            <a:fld id="{87F334AE-4EAC-4C2D-A638-92A76F09FCC4}" type="slidenum">
              <a:rPr lang="en-US" noProof="0" smtClean="0"/>
              <a:pPr/>
              <a:t>‹#›</a:t>
            </a:fld>
            <a:endParaRPr lang="en-US" noProof="0" dirty="0"/>
          </a:p>
        </p:txBody>
      </p:sp>
      <p:sp>
        <p:nvSpPr>
          <p:cNvPr id="15" name="Rechteck 22">
            <a:extLst>
              <a:ext uri="{FF2B5EF4-FFF2-40B4-BE49-F238E27FC236}">
                <a16:creationId xmlns:a16="http://schemas.microsoft.com/office/drawing/2014/main" id="{8600DBC0-6E1C-44C7-A69B-74CA259AD24F}"/>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6" name="Rechteck 22">
            <a:extLst>
              <a:ext uri="{FF2B5EF4-FFF2-40B4-BE49-F238E27FC236}">
                <a16:creationId xmlns:a16="http://schemas.microsoft.com/office/drawing/2014/main" id="{1D41534A-54A8-4486-8352-C1FFC6E5E1B7}"/>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17094163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aphic Chart with text and title">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16"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9" name="Textplatzhalter 4"/>
          <p:cNvSpPr>
            <a:spLocks noGrp="1"/>
          </p:cNvSpPr>
          <p:nvPr>
            <p:ph type="body" sz="quarter" idx="16" hasCustomPrompt="1"/>
          </p:nvPr>
        </p:nvSpPr>
        <p:spPr>
          <a:xfrm>
            <a:off x="6061127" y="2024937"/>
            <a:ext cx="2716687" cy="2623451"/>
          </a:xfrm>
          <a:prstGeom prst="rect">
            <a:avLst/>
          </a:prstGeom>
          <a:solidFill>
            <a:srgbClr val="D8EBF8"/>
          </a:solidFill>
        </p:spPr>
        <p:txBody>
          <a:bodyPr lIns="180000" tIns="91440" rIns="180000" bIns="180000"/>
          <a:lstStyle>
            <a:lvl1pPr>
              <a:spcBef>
                <a:spcPts val="900"/>
              </a:spcBef>
              <a:spcAft>
                <a:spcPts val="0"/>
              </a:spcAft>
              <a:defRPr lang="en-US" sz="1050" baseline="0" noProof="0" dirty="0" smtClean="0"/>
            </a:lvl1pPr>
            <a:lvl2pPr>
              <a:spcBef>
                <a:spcPts val="900"/>
              </a:spcBef>
              <a:spcAft>
                <a:spcPts val="0"/>
              </a:spcAft>
              <a:defRPr lang="en-US" sz="1050" baseline="0" noProof="0" dirty="0" smtClean="0"/>
            </a:lvl2pPr>
          </a:lstStyle>
          <a:p>
            <a:pPr marL="100967" lvl="0" indent="-100967">
              <a:spcBef>
                <a:spcPts val="673"/>
              </a:spcBef>
              <a:buClr>
                <a:srgbClr val="0066B3"/>
              </a:buClr>
              <a:buSzPct val="100000"/>
            </a:pPr>
            <a:r>
              <a:rPr lang="en-US" noProof="0" dirty="0"/>
              <a:t>Placeholder for a default text with </a:t>
            </a:r>
            <a:br>
              <a:rPr lang="en-US" noProof="0" dirty="0"/>
            </a:br>
            <a:r>
              <a:rPr lang="en-US" noProof="0" dirty="0"/>
              <a:t>indention on Arial 14 pt.</a:t>
            </a:r>
          </a:p>
          <a:p>
            <a:pPr marL="100967" lvl="0" indent="-100967">
              <a:spcBef>
                <a:spcPts val="673"/>
              </a:spcBef>
              <a:buClr>
                <a:srgbClr val="0066B3"/>
              </a:buClr>
              <a:buSzPct val="100000"/>
            </a:pPr>
            <a:r>
              <a:rPr lang="en-US" noProof="0" dirty="0"/>
              <a:t>Paragraph spacing: 12 pt. before paragraph</a:t>
            </a:r>
          </a:p>
          <a:p>
            <a:pPr marL="201933" lvl="1" indent="-100967">
              <a:spcBef>
                <a:spcPts val="337"/>
              </a:spcBef>
              <a:buClr>
                <a:srgbClr val="0066B3"/>
              </a:buClr>
              <a:buSzPct val="100000"/>
            </a:pPr>
            <a:r>
              <a:rPr lang="en-US" noProof="0" dirty="0"/>
              <a:t>First indented line</a:t>
            </a:r>
          </a:p>
          <a:p>
            <a:pPr marL="201933" lvl="1" indent="-100967">
              <a:spcBef>
                <a:spcPts val="337"/>
              </a:spcBef>
              <a:buClr>
                <a:srgbClr val="0066B3"/>
              </a:buClr>
              <a:buSzPct val="100000"/>
            </a:pPr>
            <a:r>
              <a:rPr lang="en-US" noProof="0" dirty="0"/>
              <a:t>Second indented line </a:t>
            </a:r>
          </a:p>
          <a:p>
            <a:pPr marL="201933" lvl="1" indent="-100967">
              <a:spcBef>
                <a:spcPts val="337"/>
              </a:spcBef>
              <a:buClr>
                <a:srgbClr val="0066B3"/>
              </a:buClr>
              <a:buSzPct val="100000"/>
            </a:pPr>
            <a:r>
              <a:rPr lang="en-US" noProof="0" dirty="0"/>
              <a:t>Paragraph spacing should </a:t>
            </a:r>
            <a:br>
              <a:rPr lang="en-US" noProof="0" dirty="0"/>
            </a:br>
            <a:r>
              <a:rPr lang="en-US" noProof="0" dirty="0"/>
              <a:t>be 6 pt. before</a:t>
            </a:r>
          </a:p>
        </p:txBody>
      </p:sp>
      <p:sp>
        <p:nvSpPr>
          <p:cNvPr id="10" name="Textplatzhalter 2"/>
          <p:cNvSpPr>
            <a:spLocks noGrp="1"/>
          </p:cNvSpPr>
          <p:nvPr>
            <p:ph type="body" sz="quarter" idx="15" hasCustomPrompt="1"/>
          </p:nvPr>
        </p:nvSpPr>
        <p:spPr>
          <a:xfrm>
            <a:off x="6061127" y="1672215"/>
            <a:ext cx="2716687" cy="352720"/>
          </a:xfrm>
          <a:prstGeom prst="rect">
            <a:avLst/>
          </a:prstGeom>
          <a:solidFill>
            <a:srgbClr val="ED1C24"/>
          </a:solidFill>
        </p:spPr>
        <p:txBody>
          <a:bodyPr lIns="180000" tIns="180000" rIns="180000" bIns="180000" anchor="ctr"/>
          <a:lstStyle>
            <a:lvl1pPr marL="0" indent="0">
              <a:buNone/>
              <a:defRPr lang="en-US" sz="1200" b="1" noProof="0" dirty="0">
                <a:solidFill>
                  <a:schemeClr val="bg1"/>
                </a:solidFill>
              </a:defRPr>
            </a:lvl1pPr>
          </a:lstStyle>
          <a:p>
            <a:pPr marL="106613" lvl="0" indent="-106613">
              <a:spcBef>
                <a:spcPts val="673"/>
              </a:spcBef>
            </a:pPr>
            <a:r>
              <a:rPr lang="en-US" noProof="0" dirty="0"/>
              <a:t>Title in Arial 16 pt., bold</a:t>
            </a:r>
          </a:p>
        </p:txBody>
      </p:sp>
      <p:sp>
        <p:nvSpPr>
          <p:cNvPr id="3" name="Datumsplatzhalter 2"/>
          <p:cNvSpPr>
            <a:spLocks noGrp="1"/>
          </p:cNvSpPr>
          <p:nvPr>
            <p:ph type="dt" sz="half" idx="17"/>
          </p:nvPr>
        </p:nvSpPr>
        <p:spPr/>
        <p:txBody>
          <a:bodyPr/>
          <a:lstStyle/>
          <a:p>
            <a:endParaRPr lang="en-US" noProof="0" dirty="0"/>
          </a:p>
        </p:txBody>
      </p:sp>
      <p:sp>
        <p:nvSpPr>
          <p:cNvPr id="4" name="Fußzeilenplatzhalter 3"/>
          <p:cNvSpPr>
            <a:spLocks noGrp="1"/>
          </p:cNvSpPr>
          <p:nvPr>
            <p:ph type="ftr" sz="quarter" idx="18"/>
          </p:nvPr>
        </p:nvSpPr>
        <p:spPr/>
        <p:txBody>
          <a:bodyPr/>
          <a:lstStyle/>
          <a:p>
            <a:endParaRPr lang="en-US" noProof="0" dirty="0"/>
          </a:p>
        </p:txBody>
      </p:sp>
      <p:sp>
        <p:nvSpPr>
          <p:cNvPr id="5" name="Foliennummernplatzhalter 4"/>
          <p:cNvSpPr>
            <a:spLocks noGrp="1"/>
          </p:cNvSpPr>
          <p:nvPr>
            <p:ph type="sldNum" sz="quarter" idx="19"/>
          </p:nvPr>
        </p:nvSpPr>
        <p:spPr/>
        <p:txBody>
          <a:bodyPr/>
          <a:lstStyle/>
          <a:p>
            <a:fld id="{87F334AE-4EAC-4C2D-A638-92A76F09FCC4}" type="slidenum">
              <a:rPr lang="en-US" noProof="0" smtClean="0"/>
              <a:pPr/>
              <a:t>‹#›</a:t>
            </a:fld>
            <a:endParaRPr lang="en-US" noProof="0" dirty="0"/>
          </a:p>
        </p:txBody>
      </p:sp>
      <p:sp>
        <p:nvSpPr>
          <p:cNvPr id="12" name="Rechteck 22">
            <a:extLst>
              <a:ext uri="{FF2B5EF4-FFF2-40B4-BE49-F238E27FC236}">
                <a16:creationId xmlns:a16="http://schemas.microsoft.com/office/drawing/2014/main" id="{7E9B210F-9C96-46C8-9885-E2786DB8EB26}"/>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4" name="Rechteck 22">
            <a:extLst>
              <a:ext uri="{FF2B5EF4-FFF2-40B4-BE49-F238E27FC236}">
                <a16:creationId xmlns:a16="http://schemas.microsoft.com/office/drawing/2014/main" id="{DFEABB26-A4E4-425E-BE27-4C7AC3EE4682}"/>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7641476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Graphic chart with text">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Diagrammplatzhalter 2"/>
          <p:cNvSpPr>
            <a:spLocks noGrp="1"/>
          </p:cNvSpPr>
          <p:nvPr>
            <p:ph type="chart" sz="quarter" idx="17" hasCustomPrompt="1"/>
          </p:nvPr>
        </p:nvSpPr>
        <p:spPr>
          <a:xfrm>
            <a:off x="363216" y="1672216"/>
            <a:ext cx="5561185" cy="2976170"/>
          </a:xfrm>
          <a:prstGeom prst="rect">
            <a:avLst/>
          </a:prstGeom>
        </p:spPr>
        <p:txBody>
          <a:bodyPr anchor="ctr"/>
          <a:lstStyle>
            <a:lvl1pPr marL="0" indent="0" algn="ctr">
              <a:buNone/>
              <a:defRPr/>
            </a:lvl1pPr>
          </a:lstStyle>
          <a:p>
            <a:r>
              <a:rPr lang="en-US" noProof="0" dirty="0"/>
              <a:t>Placeholder Diagram</a:t>
            </a:r>
          </a:p>
        </p:txBody>
      </p:sp>
      <p:sp>
        <p:nvSpPr>
          <p:cNvPr id="18" name="Textplatzhalter 4"/>
          <p:cNvSpPr>
            <a:spLocks noGrp="1"/>
          </p:cNvSpPr>
          <p:nvPr>
            <p:ph type="body" sz="quarter" idx="16" hasCustomPrompt="1"/>
          </p:nvPr>
        </p:nvSpPr>
        <p:spPr>
          <a:xfrm>
            <a:off x="6061127" y="2024937"/>
            <a:ext cx="2716687" cy="2623451"/>
          </a:xfrm>
          <a:prstGeom prst="rect">
            <a:avLst/>
          </a:prstGeom>
          <a:solidFill>
            <a:srgbClr val="D8EBF8"/>
          </a:solidFill>
        </p:spPr>
        <p:txBody>
          <a:bodyPr lIns="180000" tIns="91440" rIns="180000" bIns="180000"/>
          <a:lstStyle>
            <a:lvl1pPr>
              <a:defRPr lang="en-US" sz="1050" baseline="0" noProof="0" dirty="0" smtClean="0"/>
            </a:lvl1pPr>
            <a:lvl2pPr>
              <a:defRPr lang="en-US" sz="1050" baseline="0" noProof="0" dirty="0" smtClean="0"/>
            </a:lvl2pPr>
          </a:lstStyle>
          <a:p>
            <a:pPr marL="100967" lvl="0" indent="-100967">
              <a:spcBef>
                <a:spcPts val="673"/>
              </a:spcBef>
              <a:spcAft>
                <a:spcPts val="0"/>
              </a:spcAft>
              <a:buClr>
                <a:srgbClr val="0066B3"/>
              </a:buClr>
              <a:buSzPct val="100000"/>
            </a:pPr>
            <a:r>
              <a:rPr lang="en-US" noProof="0" dirty="0"/>
              <a:t>Placeholder for a default text with </a:t>
            </a:r>
            <a:br>
              <a:rPr lang="en-US" noProof="0" dirty="0"/>
            </a:br>
            <a:r>
              <a:rPr lang="en-US" noProof="0" dirty="0"/>
              <a:t>indention on Arial 14 pt.</a:t>
            </a:r>
          </a:p>
          <a:p>
            <a:pPr marL="100967" lvl="0" indent="-100967">
              <a:spcBef>
                <a:spcPts val="673"/>
              </a:spcBef>
              <a:spcAft>
                <a:spcPts val="0"/>
              </a:spcAft>
              <a:buClr>
                <a:srgbClr val="0066B3"/>
              </a:buClr>
              <a:buSzPct val="100000"/>
            </a:pPr>
            <a:r>
              <a:rPr lang="en-US" noProof="0" dirty="0"/>
              <a:t>Paragraph spacing: 12 pt. before paragraph</a:t>
            </a:r>
          </a:p>
          <a:p>
            <a:pPr marL="201933" lvl="1" indent="-100967">
              <a:spcBef>
                <a:spcPts val="337"/>
              </a:spcBef>
              <a:spcAft>
                <a:spcPts val="0"/>
              </a:spcAft>
              <a:buClr>
                <a:srgbClr val="0066B3"/>
              </a:buClr>
              <a:buSzPct val="100000"/>
            </a:pPr>
            <a:r>
              <a:rPr lang="en-US" noProof="0" dirty="0"/>
              <a:t>First indented line</a:t>
            </a:r>
          </a:p>
          <a:p>
            <a:pPr marL="201933" lvl="1" indent="-100967">
              <a:spcBef>
                <a:spcPts val="337"/>
              </a:spcBef>
              <a:spcAft>
                <a:spcPts val="0"/>
              </a:spcAft>
              <a:buClr>
                <a:srgbClr val="0066B3"/>
              </a:buClr>
              <a:buSzPct val="100000"/>
            </a:pPr>
            <a:r>
              <a:rPr lang="en-US" noProof="0" dirty="0"/>
              <a:t>Second indented line </a:t>
            </a:r>
          </a:p>
          <a:p>
            <a:pPr marL="201933" lvl="1" indent="-100967">
              <a:spcBef>
                <a:spcPts val="337"/>
              </a:spcBef>
              <a:spcAft>
                <a:spcPts val="0"/>
              </a:spcAft>
              <a:buClr>
                <a:srgbClr val="0066B3"/>
              </a:buClr>
              <a:buSzPct val="100000"/>
            </a:pPr>
            <a:r>
              <a:rPr lang="en-US" noProof="0" dirty="0"/>
              <a:t>Paragraph spacing should </a:t>
            </a:r>
            <a:br>
              <a:rPr lang="en-US" noProof="0" dirty="0"/>
            </a:br>
            <a:r>
              <a:rPr lang="en-US" noProof="0" dirty="0"/>
              <a:t>be 6 pt. before</a:t>
            </a:r>
          </a:p>
        </p:txBody>
      </p:sp>
      <p:sp>
        <p:nvSpPr>
          <p:cNvPr id="16"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13" lvl="0" indent="-106613">
              <a:spcBef>
                <a:spcPts val="673"/>
              </a:spcBef>
            </a:pPr>
            <a:r>
              <a:rPr lang="en-US" noProof="0" dirty="0"/>
              <a:t>Title in Arial 18 pt., bold</a:t>
            </a:r>
          </a:p>
        </p:txBody>
      </p:sp>
      <p:sp>
        <p:nvSpPr>
          <p:cNvPr id="14" name="Textplatzhalter 2"/>
          <p:cNvSpPr>
            <a:spLocks noGrp="1"/>
          </p:cNvSpPr>
          <p:nvPr>
            <p:ph type="body" sz="quarter" idx="15" hasCustomPrompt="1"/>
          </p:nvPr>
        </p:nvSpPr>
        <p:spPr>
          <a:xfrm>
            <a:off x="6061127" y="1672215"/>
            <a:ext cx="2716687" cy="352720"/>
          </a:xfrm>
          <a:prstGeom prst="rect">
            <a:avLst/>
          </a:prstGeom>
          <a:solidFill>
            <a:srgbClr val="ED1C24"/>
          </a:solidFill>
        </p:spPr>
        <p:txBody>
          <a:bodyPr lIns="180000" tIns="180000" rIns="180000" bIns="180000" anchor="ctr"/>
          <a:lstStyle>
            <a:lvl1pPr marL="0" indent="0">
              <a:buNone/>
              <a:defRPr lang="en-US" sz="1200" b="1" noProof="0" dirty="0">
                <a:solidFill>
                  <a:schemeClr val="bg1"/>
                </a:solidFill>
              </a:defRPr>
            </a:lvl1pPr>
          </a:lstStyle>
          <a:p>
            <a:pPr marL="106613" lvl="0" indent="-106613">
              <a:spcBef>
                <a:spcPts val="673"/>
              </a:spcBef>
            </a:pPr>
            <a:r>
              <a:rPr lang="en-US" noProof="0" dirty="0"/>
              <a:t>Title in Arial 16 pt., bold</a:t>
            </a:r>
          </a:p>
        </p:txBody>
      </p:sp>
      <p:sp>
        <p:nvSpPr>
          <p:cNvPr id="4" name="Datumsplatzhalter 3"/>
          <p:cNvSpPr>
            <a:spLocks noGrp="1"/>
          </p:cNvSpPr>
          <p:nvPr>
            <p:ph type="dt" sz="half" idx="18"/>
          </p:nvPr>
        </p:nvSpPr>
        <p:spPr/>
        <p:txBody>
          <a:bodyPr/>
          <a:lstStyle/>
          <a:p>
            <a:endParaRPr lang="en-US" noProof="0" dirty="0"/>
          </a:p>
        </p:txBody>
      </p:sp>
      <p:sp>
        <p:nvSpPr>
          <p:cNvPr id="5" name="Fußzeilenplatzhalter 4"/>
          <p:cNvSpPr>
            <a:spLocks noGrp="1"/>
          </p:cNvSpPr>
          <p:nvPr>
            <p:ph type="ftr" sz="quarter" idx="19"/>
          </p:nvPr>
        </p:nvSpPr>
        <p:spPr/>
        <p:txBody>
          <a:bodyPr/>
          <a:lstStyle/>
          <a:p>
            <a:endParaRPr lang="en-US" noProof="0" dirty="0"/>
          </a:p>
        </p:txBody>
      </p:sp>
      <p:sp>
        <p:nvSpPr>
          <p:cNvPr id="6" name="Foliennummernplatzhalter 5"/>
          <p:cNvSpPr>
            <a:spLocks noGrp="1"/>
          </p:cNvSpPr>
          <p:nvPr>
            <p:ph type="sldNum" sz="quarter" idx="20"/>
          </p:nvPr>
        </p:nvSpPr>
        <p:spPr/>
        <p:txBody>
          <a:bodyPr/>
          <a:lstStyle/>
          <a:p>
            <a:fld id="{87F334AE-4EAC-4C2D-A638-92A76F09FCC4}" type="slidenum">
              <a:rPr lang="en-US" noProof="0" smtClean="0"/>
              <a:pPr/>
              <a:t>‹#›</a:t>
            </a:fld>
            <a:endParaRPr lang="en-US" noProof="0" dirty="0"/>
          </a:p>
        </p:txBody>
      </p:sp>
      <p:sp>
        <p:nvSpPr>
          <p:cNvPr id="12" name="Rechteck 22">
            <a:extLst>
              <a:ext uri="{FF2B5EF4-FFF2-40B4-BE49-F238E27FC236}">
                <a16:creationId xmlns:a16="http://schemas.microsoft.com/office/drawing/2014/main" id="{E1F880AC-4C6D-4A5D-A3B7-7754029C2520}"/>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5" name="Rechteck 22">
            <a:extLst>
              <a:ext uri="{FF2B5EF4-FFF2-40B4-BE49-F238E27FC236}">
                <a16:creationId xmlns:a16="http://schemas.microsoft.com/office/drawing/2014/main" id="{7A4F95F2-3545-43C6-ACA8-F69067751367}"/>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2633300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raphic chart ">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Diagrammplatzhalter 2"/>
          <p:cNvSpPr>
            <a:spLocks noGrp="1"/>
          </p:cNvSpPr>
          <p:nvPr>
            <p:ph type="chart" sz="quarter" idx="17" hasCustomPrompt="1"/>
          </p:nvPr>
        </p:nvSpPr>
        <p:spPr>
          <a:xfrm>
            <a:off x="363215" y="1672216"/>
            <a:ext cx="8414604" cy="2976170"/>
          </a:xfrm>
          <a:prstGeom prst="rect">
            <a:avLst/>
          </a:prstGeom>
        </p:spPr>
        <p:txBody>
          <a:bodyPr anchor="ctr"/>
          <a:lstStyle>
            <a:lvl1pPr marL="0" indent="0" algn="ctr">
              <a:buNone/>
              <a:defRPr/>
            </a:lvl1pPr>
          </a:lstStyle>
          <a:p>
            <a:r>
              <a:rPr lang="en-US" noProof="0" dirty="0"/>
              <a:t>Placeholder Diagram</a:t>
            </a:r>
          </a:p>
        </p:txBody>
      </p:sp>
      <p:sp>
        <p:nvSpPr>
          <p:cNvPr id="16" name="Textplatzhalter 2"/>
          <p:cNvSpPr>
            <a:spLocks noGrp="1"/>
          </p:cNvSpPr>
          <p:nvPr>
            <p:ph type="body" sz="quarter" idx="12" hasCustomPrompt="1"/>
          </p:nvPr>
        </p:nvSpPr>
        <p:spPr>
          <a:xfrm>
            <a:off x="363810" y="1183768"/>
            <a:ext cx="8414002" cy="353823"/>
          </a:xfrm>
          <a:prstGeom prst="rect">
            <a:avLst/>
          </a:prstGeom>
          <a:solidFill>
            <a:srgbClr val="0066B3"/>
          </a:solidFill>
        </p:spPr>
        <p:txBody>
          <a:bodyPr lIns="180000" tIns="180000" rIns="180000" bIns="180000" anchor="ctr"/>
          <a:lstStyle>
            <a:lvl1pPr marL="0" indent="0">
              <a:spcBef>
                <a:spcPts val="673"/>
              </a:spcBef>
              <a:buFont typeface="Arial" panose="020B0604020202020204" pitchFamily="34" charset="0"/>
              <a:buNone/>
              <a:defRPr sz="1350" b="1">
                <a:solidFill>
                  <a:schemeClr val="bg1"/>
                </a:solidFill>
              </a:defRPr>
            </a:lvl1pPr>
          </a:lstStyle>
          <a:p>
            <a:pPr lvl="0"/>
            <a:r>
              <a:rPr lang="en-US" noProof="0" dirty="0"/>
              <a:t>Title in Arial 18 pt., bold</a:t>
            </a:r>
          </a:p>
        </p:txBody>
      </p:sp>
      <p:sp>
        <p:nvSpPr>
          <p:cNvPr id="4" name="Datumsplatzhalter 3"/>
          <p:cNvSpPr>
            <a:spLocks noGrp="1"/>
          </p:cNvSpPr>
          <p:nvPr>
            <p:ph type="dt" sz="half" idx="18"/>
          </p:nvPr>
        </p:nvSpPr>
        <p:spPr/>
        <p:txBody>
          <a:bodyPr/>
          <a:lstStyle/>
          <a:p>
            <a:endParaRPr lang="en-US" noProof="0" dirty="0"/>
          </a:p>
        </p:txBody>
      </p:sp>
      <p:sp>
        <p:nvSpPr>
          <p:cNvPr id="5" name="Fußzeilenplatzhalter 4"/>
          <p:cNvSpPr>
            <a:spLocks noGrp="1"/>
          </p:cNvSpPr>
          <p:nvPr>
            <p:ph type="ftr" sz="quarter" idx="19"/>
          </p:nvPr>
        </p:nvSpPr>
        <p:spPr/>
        <p:txBody>
          <a:bodyPr/>
          <a:lstStyle/>
          <a:p>
            <a:endParaRPr lang="en-US" noProof="0" dirty="0"/>
          </a:p>
        </p:txBody>
      </p:sp>
      <p:sp>
        <p:nvSpPr>
          <p:cNvPr id="6" name="Foliennummernplatzhalter 5"/>
          <p:cNvSpPr>
            <a:spLocks noGrp="1"/>
          </p:cNvSpPr>
          <p:nvPr>
            <p:ph type="sldNum" sz="quarter" idx="20"/>
          </p:nvPr>
        </p:nvSpPr>
        <p:spPr/>
        <p:txBody>
          <a:bodyPr/>
          <a:lstStyle/>
          <a:p>
            <a:fld id="{87F334AE-4EAC-4C2D-A638-92A76F09FCC4}" type="slidenum">
              <a:rPr lang="en-US" noProof="0" smtClean="0"/>
              <a:pPr/>
              <a:t>‹#›</a:t>
            </a:fld>
            <a:endParaRPr lang="en-US" noProof="0" dirty="0"/>
          </a:p>
        </p:txBody>
      </p:sp>
      <p:sp>
        <p:nvSpPr>
          <p:cNvPr id="9" name="Rechteck 22">
            <a:extLst>
              <a:ext uri="{FF2B5EF4-FFF2-40B4-BE49-F238E27FC236}">
                <a16:creationId xmlns:a16="http://schemas.microsoft.com/office/drawing/2014/main" id="{75D1D90E-662A-49D3-874F-399C27265028}"/>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0" name="Rechteck 22">
            <a:extLst>
              <a:ext uri="{FF2B5EF4-FFF2-40B4-BE49-F238E27FC236}">
                <a16:creationId xmlns:a16="http://schemas.microsoft.com/office/drawing/2014/main" id="{4A800FED-16AC-4177-B428-150079BFE7C9}"/>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5578596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rrow with short text and Picture">
    <p:spTree>
      <p:nvGrpSpPr>
        <p:cNvPr id="1" name=""/>
        <p:cNvGrpSpPr/>
        <p:nvPr/>
      </p:nvGrpSpPr>
      <p:grpSpPr>
        <a:xfrm>
          <a:off x="0" y="0"/>
          <a:ext cx="0" cy="0"/>
          <a:chOff x="0" y="0"/>
          <a:chExt cx="0" cy="0"/>
        </a:xfrm>
      </p:grpSpPr>
      <p:sp>
        <p:nvSpPr>
          <p:cNvPr id="8" name="Rechteck 7"/>
          <p:cNvSpPr/>
          <p:nvPr userDrawn="1"/>
        </p:nvSpPr>
        <p:spPr bwMode="auto">
          <a:xfrm>
            <a:off x="5" y="1048410"/>
            <a:ext cx="9144000" cy="3732956"/>
          </a:xfrm>
          <a:prstGeom prst="rect">
            <a:avLst/>
          </a:prstGeom>
          <a:solidFill>
            <a:srgbClr val="D8EBF8"/>
          </a:solidFill>
          <a:ln>
            <a:noFill/>
          </a:ln>
          <a:effectLst/>
        </p:spPr>
        <p:txBody>
          <a:bodyPr rot="0" spcFirstLastPara="0" vertOverflow="overflow" horzOverflow="overflow" vert="horz" wrap="square" lIns="60539" tIns="60539" rIns="60539" bIns="60539" numCol="1" spcCol="0" rtlCol="0" fromWordArt="0" anchor="t" anchorCtr="0" forceAA="0" compatLnSpc="1">
            <a:prstTxWarp prst="textNoShape">
              <a:avLst/>
            </a:prstTxWarp>
            <a:noAutofit/>
          </a:bodyPr>
          <a:lstStyle/>
          <a:p>
            <a:pPr marL="100903" marR="0" indent="-100903" algn="l" defTabSz="512589" rtl="0" eaLnBrk="1" fontAlgn="base" latinLnBrk="0" hangingPunct="1">
              <a:lnSpc>
                <a:spcPct val="100000"/>
              </a:lnSpc>
              <a:spcBef>
                <a:spcPts val="673"/>
              </a:spcBef>
              <a:spcAft>
                <a:spcPct val="0"/>
              </a:spcAft>
              <a:buClr>
                <a:srgbClr val="F11A29"/>
              </a:buClr>
              <a:buSzTx/>
              <a:buFont typeface="Wingdings" pitchFamily="2" charset="2"/>
              <a:buChar char="§"/>
              <a:tabLst/>
            </a:pPr>
            <a:endParaRPr kumimoji="0" lang="en-US" sz="1010" b="0" i="0" u="none" strike="noStrike" kern="0" cap="none" spc="0" normalizeH="0" baseline="0" noProof="0" dirty="0">
              <a:ln>
                <a:noFill/>
              </a:ln>
              <a:solidFill>
                <a:srgbClr val="000000"/>
              </a:solidFill>
              <a:effectLst/>
              <a:uLnTx/>
              <a:uFillTx/>
              <a:latin typeface="Arial"/>
              <a:ea typeface="+mn-ea"/>
              <a:cs typeface="+mn-cs"/>
            </a:endParaRPr>
          </a:p>
        </p:txBody>
      </p:sp>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59" name="Textplatzhalter 4"/>
          <p:cNvSpPr>
            <a:spLocks noGrp="1"/>
          </p:cNvSpPr>
          <p:nvPr>
            <p:ph type="body" sz="quarter" idx="14" hasCustomPrompt="1"/>
          </p:nvPr>
        </p:nvSpPr>
        <p:spPr>
          <a:xfrm>
            <a:off x="2459926" y="2077831"/>
            <a:ext cx="4779074" cy="729127"/>
          </a:xfrm>
          <a:prstGeom prst="rect">
            <a:avLst/>
          </a:prstGeom>
        </p:spPr>
        <p:txBody>
          <a:bodyPr lIns="180000" tIns="108000" rIns="108000" bIns="108000"/>
          <a:lstStyle>
            <a:lvl1pPr marL="0" indent="0">
              <a:spcBef>
                <a:spcPts val="673"/>
              </a:spcBef>
              <a:buSzPct val="100000"/>
              <a:buFont typeface="Arial" panose="020B0604020202020204" pitchFamily="34" charset="0"/>
              <a:buNone/>
              <a:defRPr sz="1800" b="1" baseline="0">
                <a:solidFill>
                  <a:schemeClr val="bg1"/>
                </a:solidFill>
              </a:defRPr>
            </a:lvl1pPr>
            <a:lvl2pPr marL="100967" indent="0">
              <a:spcBef>
                <a:spcPts val="337"/>
              </a:spcBef>
              <a:buSzPct val="100000"/>
              <a:buFont typeface="Wingdings" panose="05000000000000000000" pitchFamily="2" charset="2"/>
              <a:buNone/>
              <a:defRPr sz="785" baseline="0"/>
            </a:lvl2pPr>
          </a:lstStyle>
          <a:p>
            <a:pPr lvl="0"/>
            <a:r>
              <a:rPr lang="en-US" noProof="0" dirty="0"/>
              <a:t>Short Text</a:t>
            </a:r>
            <a:br>
              <a:rPr lang="en-US" noProof="0" dirty="0"/>
            </a:br>
            <a:r>
              <a:rPr lang="en-US" noProof="0" dirty="0"/>
              <a:t>in Arial 24 pt., bold</a:t>
            </a:r>
          </a:p>
        </p:txBody>
      </p:sp>
      <p:sp>
        <p:nvSpPr>
          <p:cNvPr id="62" name="Textplatzhalter 4"/>
          <p:cNvSpPr>
            <a:spLocks noGrp="1"/>
          </p:cNvSpPr>
          <p:nvPr>
            <p:ph type="body" sz="quarter" idx="15" hasCustomPrompt="1"/>
          </p:nvPr>
        </p:nvSpPr>
        <p:spPr>
          <a:xfrm>
            <a:off x="2459926" y="2835361"/>
            <a:ext cx="4779074" cy="470723"/>
          </a:xfrm>
          <a:prstGeom prst="rect">
            <a:avLst/>
          </a:prstGeom>
        </p:spPr>
        <p:txBody>
          <a:bodyPr lIns="180000" tIns="108000" rIns="108000" bIns="108000"/>
          <a:lstStyle>
            <a:lvl1pPr marL="0" indent="0">
              <a:spcBef>
                <a:spcPts val="673"/>
              </a:spcBef>
              <a:buSzPct val="100000"/>
              <a:buFont typeface="Arial" panose="020B0604020202020204" pitchFamily="34" charset="0"/>
              <a:buNone/>
              <a:defRPr sz="1800" b="1" baseline="0">
                <a:solidFill>
                  <a:schemeClr val="bg1"/>
                </a:solidFill>
              </a:defRPr>
            </a:lvl1pPr>
            <a:lvl2pPr marL="100967" indent="0">
              <a:spcBef>
                <a:spcPts val="337"/>
              </a:spcBef>
              <a:buSzPct val="100000"/>
              <a:buFont typeface="Wingdings" panose="05000000000000000000" pitchFamily="2" charset="2"/>
              <a:buNone/>
              <a:defRPr sz="785" baseline="0"/>
            </a:lvl2pPr>
          </a:lstStyle>
          <a:p>
            <a:pPr lvl="0"/>
            <a:r>
              <a:rPr lang="en-US" noProof="0" dirty="0"/>
              <a:t>Short Text in Arial 24 pt., bold</a:t>
            </a:r>
          </a:p>
        </p:txBody>
      </p:sp>
      <p:sp>
        <p:nvSpPr>
          <p:cNvPr id="64" name="Bildplatzhalter 2"/>
          <p:cNvSpPr>
            <a:spLocks noGrp="1"/>
          </p:cNvSpPr>
          <p:nvPr>
            <p:ph type="pic" sz="quarter" idx="19" hasCustomPrompt="1"/>
          </p:nvPr>
        </p:nvSpPr>
        <p:spPr>
          <a:xfrm>
            <a:off x="633209" y="2077831"/>
            <a:ext cx="1826719" cy="1228252"/>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4.56 cm</a:t>
            </a:r>
            <a:br>
              <a:rPr lang="en-US" noProof="0" dirty="0"/>
            </a:br>
            <a:r>
              <a:rPr lang="en-US" noProof="0" dirty="0"/>
              <a:t>Width: 6.79 cm</a:t>
            </a:r>
          </a:p>
        </p:txBody>
      </p:sp>
      <p:sp>
        <p:nvSpPr>
          <p:cNvPr id="3" name="Datumsplatzhalter 2"/>
          <p:cNvSpPr>
            <a:spLocks noGrp="1"/>
          </p:cNvSpPr>
          <p:nvPr>
            <p:ph type="dt" sz="half" idx="20"/>
          </p:nvPr>
        </p:nvSpPr>
        <p:spPr/>
        <p:txBody>
          <a:bodyPr/>
          <a:lstStyle/>
          <a:p>
            <a:endParaRPr lang="en-US" noProof="0" dirty="0"/>
          </a:p>
        </p:txBody>
      </p:sp>
      <p:sp>
        <p:nvSpPr>
          <p:cNvPr id="4" name="Fußzeilenplatzhalter 3"/>
          <p:cNvSpPr>
            <a:spLocks noGrp="1"/>
          </p:cNvSpPr>
          <p:nvPr>
            <p:ph type="ftr" sz="quarter" idx="21"/>
          </p:nvPr>
        </p:nvSpPr>
        <p:spPr/>
        <p:txBody>
          <a:bodyPr/>
          <a:lstStyle/>
          <a:p>
            <a:endParaRPr lang="en-US" noProof="0" dirty="0"/>
          </a:p>
        </p:txBody>
      </p:sp>
      <p:sp>
        <p:nvSpPr>
          <p:cNvPr id="5" name="Foliennummernplatzhalter 4"/>
          <p:cNvSpPr>
            <a:spLocks noGrp="1"/>
          </p:cNvSpPr>
          <p:nvPr>
            <p:ph type="sldNum" sz="quarter" idx="22"/>
          </p:nvPr>
        </p:nvSpPr>
        <p:spPr/>
        <p:txBody>
          <a:bodyPr/>
          <a:lstStyle/>
          <a:p>
            <a:fld id="{87F334AE-4EAC-4C2D-A638-92A76F09FCC4}" type="slidenum">
              <a:rPr lang="en-US" noProof="0" smtClean="0"/>
              <a:pPr/>
              <a:t>‹#›</a:t>
            </a:fld>
            <a:endParaRPr lang="en-US" noProof="0" dirty="0"/>
          </a:p>
        </p:txBody>
      </p:sp>
      <p:sp>
        <p:nvSpPr>
          <p:cNvPr id="11" name="Rechteck 22">
            <a:extLst>
              <a:ext uri="{FF2B5EF4-FFF2-40B4-BE49-F238E27FC236}">
                <a16:creationId xmlns:a16="http://schemas.microsoft.com/office/drawing/2014/main" id="{BF04D362-305C-4064-9402-0FA22DD51949}"/>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2" name="Rechteck 22">
            <a:extLst>
              <a:ext uri="{FF2B5EF4-FFF2-40B4-BE49-F238E27FC236}">
                <a16:creationId xmlns:a16="http://schemas.microsoft.com/office/drawing/2014/main" id="{456076C9-F464-47C5-9543-165CEB1B6065}"/>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25103742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ighlight Chart with takeaway">
    <p:spTree>
      <p:nvGrpSpPr>
        <p:cNvPr id="1" name=""/>
        <p:cNvGrpSpPr/>
        <p:nvPr/>
      </p:nvGrpSpPr>
      <p:grpSpPr>
        <a:xfrm>
          <a:off x="0" y="0"/>
          <a:ext cx="0" cy="0"/>
          <a:chOff x="0" y="0"/>
          <a:chExt cx="0" cy="0"/>
        </a:xfrm>
      </p:grpSpPr>
      <p:sp>
        <p:nvSpPr>
          <p:cNvPr id="3" name="Rechteck 2"/>
          <p:cNvSpPr/>
          <p:nvPr userDrawn="1"/>
        </p:nvSpPr>
        <p:spPr bwMode="auto">
          <a:xfrm>
            <a:off x="7550747" y="334829"/>
            <a:ext cx="1339189" cy="520049"/>
          </a:xfrm>
          <a:prstGeom prst="rect">
            <a:avLst/>
          </a:prstGeom>
          <a:solidFill>
            <a:schemeClr val="bg1"/>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3" name="Bildplatzhalter 2"/>
          <p:cNvSpPr>
            <a:spLocks noGrp="1"/>
          </p:cNvSpPr>
          <p:nvPr>
            <p:ph type="pic" sz="quarter" idx="19" hasCustomPrompt="1"/>
          </p:nvPr>
        </p:nvSpPr>
        <p:spPr>
          <a:xfrm>
            <a:off x="6061127" y="0"/>
            <a:ext cx="3082875" cy="5143500"/>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19.1 cm</a:t>
            </a:r>
            <a:br>
              <a:rPr lang="en-US" noProof="0" dirty="0"/>
            </a:br>
            <a:r>
              <a:rPr lang="en-US" noProof="0" dirty="0"/>
              <a:t>Width: 11.45 cm</a:t>
            </a:r>
          </a:p>
        </p:txBody>
      </p:sp>
      <p:sp>
        <p:nvSpPr>
          <p:cNvPr id="4" name="Rechteck 3"/>
          <p:cNvSpPr/>
          <p:nvPr userDrawn="1"/>
        </p:nvSpPr>
        <p:spPr bwMode="auto">
          <a:xfrm>
            <a:off x="0" y="0"/>
            <a:ext cx="5870896" cy="5143500"/>
          </a:xfrm>
          <a:prstGeom prst="rect">
            <a:avLst/>
          </a:prstGeom>
          <a:solidFill>
            <a:schemeClr val="bg1"/>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6" name="Textplatzhalter 5"/>
          <p:cNvSpPr>
            <a:spLocks noGrp="1"/>
          </p:cNvSpPr>
          <p:nvPr>
            <p:ph type="body" sz="quarter" idx="18" hasCustomPrompt="1"/>
          </p:nvPr>
        </p:nvSpPr>
        <p:spPr>
          <a:xfrm>
            <a:off x="363812" y="2396030"/>
            <a:ext cx="6144348" cy="1497219"/>
          </a:xfrm>
          <a:prstGeom prst="rect">
            <a:avLst/>
          </a:prstGeom>
          <a:solidFill>
            <a:srgbClr val="0066B3"/>
          </a:solidFill>
        </p:spPr>
        <p:txBody>
          <a:bodyPr anchor="ctr"/>
          <a:lstStyle>
            <a:lvl1pPr marL="0" marR="0" indent="0" algn="ctr" defTabSz="512910" rtl="0" eaLnBrk="1" fontAlgn="base" latinLnBrk="0" hangingPunct="1">
              <a:lnSpc>
                <a:spcPct val="100000"/>
              </a:lnSpc>
              <a:spcBef>
                <a:spcPts val="673"/>
              </a:spcBef>
              <a:spcAft>
                <a:spcPts val="0"/>
              </a:spcAft>
              <a:buClr>
                <a:schemeClr val="tx2"/>
              </a:buClr>
              <a:buSzTx/>
              <a:buFont typeface="Arial" panose="020B0604020202020204" pitchFamily="34" charset="0"/>
              <a:buNone/>
              <a:tabLst/>
              <a:defRPr sz="1350" b="1" baseline="0">
                <a:solidFill>
                  <a:schemeClr val="bg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Take away message in Arial 18 pt., bold</a:t>
            </a:r>
          </a:p>
          <a:p>
            <a:pPr lvl="0"/>
            <a:r>
              <a:rPr lang="en-US" noProof="0" dirty="0"/>
              <a:t>Take away message in Arial 18 pt., bold</a:t>
            </a:r>
          </a:p>
          <a:p>
            <a:pPr lvl="0"/>
            <a:r>
              <a:rPr lang="en-US" noProof="0" dirty="0"/>
              <a:t>Take away message in Arial 18 pt., bold</a:t>
            </a:r>
          </a:p>
        </p:txBody>
      </p:sp>
      <p:sp>
        <p:nvSpPr>
          <p:cNvPr id="10" name="Textplatzhalter 62"/>
          <p:cNvSpPr>
            <a:spLocks noGrp="1"/>
          </p:cNvSpPr>
          <p:nvPr>
            <p:ph type="body" sz="quarter" idx="17" hasCustomPrompt="1"/>
          </p:nvPr>
        </p:nvSpPr>
        <p:spPr>
          <a:xfrm>
            <a:off x="368302" y="1675321"/>
            <a:ext cx="5692775" cy="415564"/>
          </a:xfrm>
          <a:prstGeom prst="rect">
            <a:avLst/>
          </a:prstGeom>
        </p:spPr>
        <p:txBody>
          <a:bodyPr lIns="0"/>
          <a:lstStyle>
            <a:lvl1pPr marL="0" indent="0">
              <a:spcBef>
                <a:spcPts val="673"/>
              </a:spcBef>
              <a:spcAft>
                <a:spcPts val="0"/>
              </a:spcAft>
              <a:buFont typeface="Arial" panose="020B0604020202020204" pitchFamily="34" charset="0"/>
              <a:buNone/>
              <a:defRPr sz="2700" b="1"/>
            </a:lvl1pPr>
          </a:lstStyle>
          <a:p>
            <a:pPr lvl="0"/>
            <a:r>
              <a:rPr lang="en-US" noProof="0" dirty="0"/>
              <a:t>Headline Arial 36 pt., bold</a:t>
            </a:r>
          </a:p>
        </p:txBody>
      </p:sp>
      <p:sp>
        <p:nvSpPr>
          <p:cNvPr id="5" name="Datumsplatzhalter 4"/>
          <p:cNvSpPr>
            <a:spLocks noGrp="1"/>
          </p:cNvSpPr>
          <p:nvPr>
            <p:ph type="dt" sz="half" idx="20"/>
          </p:nvPr>
        </p:nvSpPr>
        <p:spPr/>
        <p:txBody>
          <a:bodyPr/>
          <a:lstStyle/>
          <a:p>
            <a:endParaRPr lang="en-US" noProof="0" dirty="0"/>
          </a:p>
        </p:txBody>
      </p:sp>
      <p:sp>
        <p:nvSpPr>
          <p:cNvPr id="8" name="Foliennummernplatzhalter 7"/>
          <p:cNvSpPr>
            <a:spLocks noGrp="1"/>
          </p:cNvSpPr>
          <p:nvPr>
            <p:ph type="sldNum" sz="quarter" idx="22"/>
          </p:nvPr>
        </p:nvSpPr>
        <p:spPr/>
        <p:txBody>
          <a:bodyPr/>
          <a:lstStyle/>
          <a:p>
            <a:fld id="{87F334AE-4EAC-4C2D-A638-92A76F09FCC4}" type="slidenum">
              <a:rPr lang="en-US" noProof="0" smtClean="0"/>
              <a:pPr/>
              <a:t>‹#›</a:t>
            </a:fld>
            <a:endParaRPr lang="en-US" noProof="0" dirty="0"/>
          </a:p>
        </p:txBody>
      </p:sp>
      <p:sp>
        <p:nvSpPr>
          <p:cNvPr id="12" name="Rechteck 22">
            <a:extLst>
              <a:ext uri="{FF2B5EF4-FFF2-40B4-BE49-F238E27FC236}">
                <a16:creationId xmlns:a16="http://schemas.microsoft.com/office/drawing/2014/main" id="{56201D8A-828C-4D18-B68E-315CF0FDC597}"/>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4" name="Rechteck 22">
            <a:extLst>
              <a:ext uri="{FF2B5EF4-FFF2-40B4-BE49-F238E27FC236}">
                <a16:creationId xmlns:a16="http://schemas.microsoft.com/office/drawing/2014/main" id="{3524CAB6-1FF7-4B4F-A108-564360AC770A}"/>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5" name="Rectangle 14">
            <a:extLst>
              <a:ext uri="{FF2B5EF4-FFF2-40B4-BE49-F238E27FC236}">
                <a16:creationId xmlns:a16="http://schemas.microsoft.com/office/drawing/2014/main" id="{1B550582-FA0C-4293-A49E-59C21D5240FF}"/>
              </a:ext>
            </a:extLst>
          </p:cNvPr>
          <p:cNvSpPr/>
          <p:nvPr userDrawn="1"/>
        </p:nvSpPr>
        <p:spPr bwMode="auto">
          <a:xfrm>
            <a:off x="359650" y="600818"/>
            <a:ext cx="2094117" cy="818526"/>
          </a:xfrm>
          <a:prstGeom prst="rect">
            <a:avLst/>
          </a:prstGeom>
          <a:solidFill>
            <a:srgbClr val="0066B3"/>
          </a:solidFill>
          <a:ln>
            <a:noFill/>
          </a:ln>
          <a:effectLst/>
        </p:spPr>
        <p:txBody>
          <a:bodyPr lIns="81000" tIns="81000" rIns="81000" bIns="81000" rtlCol="0" anchor="ctr"/>
          <a:lstStyle/>
          <a:p>
            <a:pPr algn="ctr">
              <a:spcBef>
                <a:spcPts val="900"/>
              </a:spcBef>
              <a:buClr>
                <a:srgbClr val="0063AC"/>
              </a:buClr>
              <a:buFont typeface="Wingdings" pitchFamily="2" charset="2"/>
              <a:buNone/>
            </a:pPr>
            <a:r>
              <a:rPr lang="en-US" sz="1350" b="1" kern="0" dirty="0">
                <a:solidFill>
                  <a:schemeClr val="bg1"/>
                </a:solidFill>
                <a:latin typeface="Arial"/>
                <a:cs typeface="+mn-cs"/>
              </a:rPr>
              <a:t>Logo</a:t>
            </a:r>
          </a:p>
        </p:txBody>
      </p:sp>
    </p:spTree>
    <p:extLst>
      <p:ext uri="{BB962C8B-B14F-4D97-AF65-F5344CB8AC3E}">
        <p14:creationId xmlns:p14="http://schemas.microsoft.com/office/powerpoint/2010/main" val="41224080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ighlight Chart with takeaway 2">
    <p:spTree>
      <p:nvGrpSpPr>
        <p:cNvPr id="1" name=""/>
        <p:cNvGrpSpPr/>
        <p:nvPr/>
      </p:nvGrpSpPr>
      <p:grpSpPr>
        <a:xfrm>
          <a:off x="0" y="0"/>
          <a:ext cx="0" cy="0"/>
          <a:chOff x="0" y="0"/>
          <a:chExt cx="0" cy="0"/>
        </a:xfrm>
      </p:grpSpPr>
      <p:sp>
        <p:nvSpPr>
          <p:cNvPr id="4" name="Rechteck 3"/>
          <p:cNvSpPr/>
          <p:nvPr userDrawn="1"/>
        </p:nvSpPr>
        <p:spPr bwMode="auto">
          <a:xfrm>
            <a:off x="0" y="0"/>
            <a:ext cx="5870896" cy="5143500"/>
          </a:xfrm>
          <a:prstGeom prst="rect">
            <a:avLst/>
          </a:prstGeom>
          <a:solidFill>
            <a:schemeClr val="bg1"/>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2" name="Rectangle 1">
            <a:extLst>
              <a:ext uri="{FF2B5EF4-FFF2-40B4-BE49-F238E27FC236}">
                <a16:creationId xmlns:a16="http://schemas.microsoft.com/office/drawing/2014/main" id="{639E2EC5-C880-4EDB-B8C2-15EBF7C7928D}"/>
              </a:ext>
            </a:extLst>
          </p:cNvPr>
          <p:cNvSpPr/>
          <p:nvPr userDrawn="1"/>
        </p:nvSpPr>
        <p:spPr bwMode="auto">
          <a:xfrm>
            <a:off x="359650" y="600818"/>
            <a:ext cx="2094117" cy="818526"/>
          </a:xfrm>
          <a:prstGeom prst="rect">
            <a:avLst/>
          </a:prstGeom>
          <a:solidFill>
            <a:srgbClr val="0066B3"/>
          </a:solidFill>
          <a:ln>
            <a:noFill/>
          </a:ln>
          <a:effectLst/>
        </p:spPr>
        <p:txBody>
          <a:bodyPr lIns="81000" tIns="81000" rIns="81000" bIns="81000" rtlCol="0" anchor="ctr"/>
          <a:lstStyle/>
          <a:p>
            <a:pPr algn="ctr">
              <a:spcBef>
                <a:spcPts val="900"/>
              </a:spcBef>
              <a:buClr>
                <a:srgbClr val="0063AC"/>
              </a:buClr>
              <a:buFont typeface="Wingdings" pitchFamily="2" charset="2"/>
              <a:buNone/>
            </a:pPr>
            <a:r>
              <a:rPr lang="en-US" sz="1350" b="1" kern="0" dirty="0">
                <a:solidFill>
                  <a:schemeClr val="bg1"/>
                </a:solidFill>
                <a:latin typeface="Arial"/>
                <a:cs typeface="+mn-cs"/>
              </a:rPr>
              <a:t>Logo</a:t>
            </a:r>
          </a:p>
        </p:txBody>
      </p:sp>
      <p:sp>
        <p:nvSpPr>
          <p:cNvPr id="13" name="Bildplatzhalter 2"/>
          <p:cNvSpPr>
            <a:spLocks noGrp="1"/>
          </p:cNvSpPr>
          <p:nvPr>
            <p:ph type="pic" sz="quarter" idx="21" hasCustomPrompt="1"/>
          </p:nvPr>
        </p:nvSpPr>
        <p:spPr>
          <a:xfrm>
            <a:off x="6061127" y="0"/>
            <a:ext cx="3082875" cy="5143500"/>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19.1 cm</a:t>
            </a:r>
            <a:br>
              <a:rPr lang="en-US" noProof="0" dirty="0"/>
            </a:br>
            <a:r>
              <a:rPr lang="en-US" noProof="0" dirty="0"/>
              <a:t>Width: 11.45 cm</a:t>
            </a:r>
          </a:p>
        </p:txBody>
      </p:sp>
      <p:sp>
        <p:nvSpPr>
          <p:cNvPr id="64" name="Textplatzhalter 62"/>
          <p:cNvSpPr>
            <a:spLocks noGrp="1"/>
          </p:cNvSpPr>
          <p:nvPr>
            <p:ph type="body" sz="quarter" idx="17" hasCustomPrompt="1"/>
          </p:nvPr>
        </p:nvSpPr>
        <p:spPr>
          <a:xfrm>
            <a:off x="359650" y="1680964"/>
            <a:ext cx="5736351" cy="409921"/>
          </a:xfrm>
          <a:prstGeom prst="rect">
            <a:avLst/>
          </a:prstGeom>
        </p:spPr>
        <p:txBody>
          <a:bodyPr lIns="0"/>
          <a:lstStyle>
            <a:lvl1pPr marL="0" indent="0">
              <a:spcBef>
                <a:spcPts val="673"/>
              </a:spcBef>
              <a:spcAft>
                <a:spcPts val="0"/>
              </a:spcAft>
              <a:buFont typeface="Arial" panose="020B0604020202020204" pitchFamily="34" charset="0"/>
              <a:buNone/>
              <a:defRPr sz="2700" b="1"/>
            </a:lvl1pPr>
          </a:lstStyle>
          <a:p>
            <a:pPr lvl="0"/>
            <a:r>
              <a:rPr lang="en-US" noProof="0" dirty="0"/>
              <a:t>Headline Arial 36 pt., bold</a:t>
            </a:r>
          </a:p>
        </p:txBody>
      </p:sp>
      <p:sp>
        <p:nvSpPr>
          <p:cNvPr id="6" name="Textplatzhalter 5"/>
          <p:cNvSpPr>
            <a:spLocks noGrp="1"/>
          </p:cNvSpPr>
          <p:nvPr>
            <p:ph type="body" sz="quarter" idx="18" hasCustomPrompt="1"/>
          </p:nvPr>
        </p:nvSpPr>
        <p:spPr>
          <a:xfrm>
            <a:off x="363814" y="2395691"/>
            <a:ext cx="6144347" cy="562737"/>
          </a:xfrm>
          <a:prstGeom prst="rect">
            <a:avLst/>
          </a:prstGeom>
          <a:solidFill>
            <a:srgbClr val="0066B3"/>
          </a:solidFill>
        </p:spPr>
        <p:txBody>
          <a:bodyPr lIns="360000" tIns="108000" rIns="108000" bIns="108000" anchor="ctr"/>
          <a:lstStyle>
            <a:lvl1pPr marL="0" indent="0" algn="l">
              <a:spcBef>
                <a:spcPts val="673"/>
              </a:spcBef>
              <a:spcAft>
                <a:spcPts val="0"/>
              </a:spcAft>
              <a:buFont typeface="Arial" panose="020B0604020202020204" pitchFamily="34" charset="0"/>
              <a:buNone/>
              <a:defRPr sz="1350" b="1" baseline="0">
                <a:solidFill>
                  <a:schemeClr val="bg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Take away message in Arial 18 pt., bold</a:t>
            </a:r>
          </a:p>
        </p:txBody>
      </p:sp>
      <p:sp>
        <p:nvSpPr>
          <p:cNvPr id="50" name="Textplatzhalter 5"/>
          <p:cNvSpPr>
            <a:spLocks noGrp="1"/>
          </p:cNvSpPr>
          <p:nvPr>
            <p:ph type="body" sz="quarter" idx="19" hasCustomPrompt="1"/>
          </p:nvPr>
        </p:nvSpPr>
        <p:spPr>
          <a:xfrm>
            <a:off x="363814" y="3790585"/>
            <a:ext cx="6144347" cy="562737"/>
          </a:xfrm>
          <a:prstGeom prst="rect">
            <a:avLst/>
          </a:prstGeom>
          <a:solidFill>
            <a:srgbClr val="0066B3"/>
          </a:solidFill>
        </p:spPr>
        <p:txBody>
          <a:bodyPr lIns="360000" tIns="108000" rIns="108000" bIns="108000" anchor="ctr"/>
          <a:lstStyle>
            <a:lvl1pPr marL="0" marR="0" indent="0" algn="l" defTabSz="512910" rtl="0" eaLnBrk="0" fontAlgn="base" latinLnBrk="0" hangingPunct="0">
              <a:lnSpc>
                <a:spcPct val="100000"/>
              </a:lnSpc>
              <a:spcBef>
                <a:spcPts val="673"/>
              </a:spcBef>
              <a:spcAft>
                <a:spcPts val="0"/>
              </a:spcAft>
              <a:buClr>
                <a:schemeClr val="tx2"/>
              </a:buClr>
              <a:buSzTx/>
              <a:buFont typeface="Arial" panose="020B0604020202020204" pitchFamily="34" charset="0"/>
              <a:buNone/>
              <a:tabLst/>
              <a:defRPr sz="1350" b="1" baseline="0">
                <a:solidFill>
                  <a:schemeClr val="bg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Take away message in Arial 18 pt., bold</a:t>
            </a:r>
          </a:p>
        </p:txBody>
      </p:sp>
      <p:sp>
        <p:nvSpPr>
          <p:cNvPr id="51" name="Textplatzhalter 5"/>
          <p:cNvSpPr>
            <a:spLocks noGrp="1"/>
          </p:cNvSpPr>
          <p:nvPr>
            <p:ph type="body" sz="quarter" idx="20" hasCustomPrompt="1"/>
          </p:nvPr>
        </p:nvSpPr>
        <p:spPr>
          <a:xfrm>
            <a:off x="363814" y="3093137"/>
            <a:ext cx="6144347" cy="562737"/>
          </a:xfrm>
          <a:prstGeom prst="rect">
            <a:avLst/>
          </a:prstGeom>
          <a:solidFill>
            <a:srgbClr val="0066B3"/>
          </a:solidFill>
        </p:spPr>
        <p:txBody>
          <a:bodyPr lIns="360000" tIns="108000" rIns="108000" bIns="108000" anchor="ctr"/>
          <a:lstStyle>
            <a:lvl1pPr marL="0" marR="0" indent="0" algn="l" defTabSz="512910" rtl="0" eaLnBrk="0" fontAlgn="base" latinLnBrk="0" hangingPunct="0">
              <a:lnSpc>
                <a:spcPct val="100000"/>
              </a:lnSpc>
              <a:spcBef>
                <a:spcPts val="673"/>
              </a:spcBef>
              <a:spcAft>
                <a:spcPts val="0"/>
              </a:spcAft>
              <a:buClr>
                <a:schemeClr val="tx2"/>
              </a:buClr>
              <a:buSzTx/>
              <a:buFont typeface="Arial" panose="020B0604020202020204" pitchFamily="34" charset="0"/>
              <a:buNone/>
              <a:tabLst/>
              <a:defRPr sz="1350" b="1" baseline="0">
                <a:solidFill>
                  <a:schemeClr val="bg1"/>
                </a:solidFill>
              </a:defRPr>
            </a:lvl1pPr>
            <a:lvl2pPr marL="106614" indent="0">
              <a:buNone/>
              <a:defRPr sz="1010"/>
            </a:lvl2pPr>
            <a:lvl3pPr marL="214172" indent="0">
              <a:buNone/>
              <a:defRPr sz="1010"/>
            </a:lvl3pPr>
            <a:lvl4pPr marL="321728" indent="0">
              <a:buNone/>
              <a:defRPr sz="1010"/>
            </a:lvl4pPr>
            <a:lvl5pPr marL="428342" indent="0">
              <a:buNone/>
              <a:defRPr sz="1010"/>
            </a:lvl5pPr>
          </a:lstStyle>
          <a:p>
            <a:pPr lvl="0"/>
            <a:r>
              <a:rPr lang="en-US" noProof="0" dirty="0"/>
              <a:t>Take away message in Arial 18 pt., bold</a:t>
            </a:r>
          </a:p>
        </p:txBody>
      </p:sp>
      <p:sp>
        <p:nvSpPr>
          <p:cNvPr id="3" name="Datumsplatzhalter 2"/>
          <p:cNvSpPr>
            <a:spLocks noGrp="1"/>
          </p:cNvSpPr>
          <p:nvPr>
            <p:ph type="dt" sz="half" idx="22"/>
          </p:nvPr>
        </p:nvSpPr>
        <p:spPr/>
        <p:txBody>
          <a:bodyPr/>
          <a:lstStyle/>
          <a:p>
            <a:endParaRPr lang="en-US" noProof="0" dirty="0"/>
          </a:p>
        </p:txBody>
      </p:sp>
      <p:sp>
        <p:nvSpPr>
          <p:cNvPr id="7" name="Foliennummernplatzhalter 6"/>
          <p:cNvSpPr>
            <a:spLocks noGrp="1"/>
          </p:cNvSpPr>
          <p:nvPr>
            <p:ph type="sldNum" sz="quarter" idx="24"/>
          </p:nvPr>
        </p:nvSpPr>
        <p:spPr/>
        <p:txBody>
          <a:bodyPr/>
          <a:lstStyle/>
          <a:p>
            <a:fld id="{87F334AE-4EAC-4C2D-A638-92A76F09FCC4}" type="slidenum">
              <a:rPr lang="en-US" noProof="0" smtClean="0"/>
              <a:pPr/>
              <a:t>‹#›</a:t>
            </a:fld>
            <a:endParaRPr lang="en-US" noProof="0" dirty="0"/>
          </a:p>
        </p:txBody>
      </p:sp>
      <p:sp>
        <p:nvSpPr>
          <p:cNvPr id="14" name="Rechteck 22">
            <a:extLst>
              <a:ext uri="{FF2B5EF4-FFF2-40B4-BE49-F238E27FC236}">
                <a16:creationId xmlns:a16="http://schemas.microsoft.com/office/drawing/2014/main" id="{52C8A105-9CE7-481D-8105-ED75B3745A4B}"/>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16" name="Rechteck 22">
            <a:extLst>
              <a:ext uri="{FF2B5EF4-FFF2-40B4-BE49-F238E27FC236}">
                <a16:creationId xmlns:a16="http://schemas.microsoft.com/office/drawing/2014/main" id="{4C66D352-F5A9-4657-81BF-911D27E0F60B}"/>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2460751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ighlight Chart">
    <p:spTree>
      <p:nvGrpSpPr>
        <p:cNvPr id="1" name=""/>
        <p:cNvGrpSpPr/>
        <p:nvPr/>
      </p:nvGrpSpPr>
      <p:grpSpPr>
        <a:xfrm>
          <a:off x="0" y="0"/>
          <a:ext cx="0" cy="0"/>
          <a:chOff x="0" y="0"/>
          <a:chExt cx="0" cy="0"/>
        </a:xfrm>
      </p:grpSpPr>
      <p:sp>
        <p:nvSpPr>
          <p:cNvPr id="48" name="Rechteck 47"/>
          <p:cNvSpPr/>
          <p:nvPr userDrawn="1"/>
        </p:nvSpPr>
        <p:spPr bwMode="auto">
          <a:xfrm>
            <a:off x="0" y="0"/>
            <a:ext cx="3046636" cy="5143500"/>
          </a:xfrm>
          <a:prstGeom prst="rect">
            <a:avLst/>
          </a:prstGeom>
          <a:solidFill>
            <a:schemeClr val="bg1"/>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3" name="Datumsplatzhalter 2"/>
          <p:cNvSpPr>
            <a:spLocks noGrp="1"/>
          </p:cNvSpPr>
          <p:nvPr>
            <p:ph type="dt" sz="half" idx="22"/>
          </p:nvPr>
        </p:nvSpPr>
        <p:spPr/>
        <p:txBody>
          <a:bodyPr/>
          <a:lstStyle/>
          <a:p>
            <a:endParaRPr lang="en-US" noProof="0" dirty="0"/>
          </a:p>
        </p:txBody>
      </p:sp>
      <p:sp>
        <p:nvSpPr>
          <p:cNvPr id="4" name="Fußzeilenplatzhalter 3"/>
          <p:cNvSpPr>
            <a:spLocks noGrp="1"/>
          </p:cNvSpPr>
          <p:nvPr>
            <p:ph type="ftr" sz="quarter" idx="23"/>
          </p:nvPr>
        </p:nvSpPr>
        <p:spPr/>
        <p:txBody>
          <a:bodyPr/>
          <a:lstStyle/>
          <a:p>
            <a:endParaRPr lang="en-US" noProof="0" dirty="0"/>
          </a:p>
        </p:txBody>
      </p:sp>
      <p:sp>
        <p:nvSpPr>
          <p:cNvPr id="8" name="Foliennummernplatzhalter 7"/>
          <p:cNvSpPr>
            <a:spLocks noGrp="1"/>
          </p:cNvSpPr>
          <p:nvPr>
            <p:ph type="sldNum" sz="quarter" idx="24"/>
          </p:nvPr>
        </p:nvSpPr>
        <p:spPr/>
        <p:txBody>
          <a:bodyPr/>
          <a:lstStyle/>
          <a:p>
            <a:fld id="{87F334AE-4EAC-4C2D-A638-92A76F09FCC4}" type="slidenum">
              <a:rPr lang="en-US" noProof="0" smtClean="0"/>
              <a:pPr/>
              <a:t>‹#›</a:t>
            </a:fld>
            <a:endParaRPr lang="en-US" noProof="0" dirty="0"/>
          </a:p>
        </p:txBody>
      </p:sp>
      <p:sp>
        <p:nvSpPr>
          <p:cNvPr id="7" name="Bildplatzhalter 2"/>
          <p:cNvSpPr>
            <a:spLocks noGrp="1"/>
          </p:cNvSpPr>
          <p:nvPr>
            <p:ph type="pic" sz="quarter" idx="21" hasCustomPrompt="1"/>
          </p:nvPr>
        </p:nvSpPr>
        <p:spPr>
          <a:xfrm>
            <a:off x="3076101" y="0"/>
            <a:ext cx="6067901" cy="5143500"/>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19.1 cm</a:t>
            </a:r>
            <a:br>
              <a:rPr lang="en-US" noProof="0" dirty="0"/>
            </a:br>
            <a:r>
              <a:rPr lang="en-US" noProof="0" dirty="0"/>
              <a:t>Width: 22.54 cm</a:t>
            </a:r>
          </a:p>
        </p:txBody>
      </p:sp>
    </p:spTree>
    <p:extLst>
      <p:ext uri="{BB962C8B-B14F-4D97-AF65-F5344CB8AC3E}">
        <p14:creationId xmlns:p14="http://schemas.microsoft.com/office/powerpoint/2010/main" val="2678016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Highlight Chart">
    <p:spTree>
      <p:nvGrpSpPr>
        <p:cNvPr id="1" name=""/>
        <p:cNvGrpSpPr/>
        <p:nvPr/>
      </p:nvGrpSpPr>
      <p:grpSpPr>
        <a:xfrm>
          <a:off x="0" y="0"/>
          <a:ext cx="0" cy="0"/>
          <a:chOff x="0" y="0"/>
          <a:chExt cx="0" cy="0"/>
        </a:xfrm>
      </p:grpSpPr>
      <p:sp>
        <p:nvSpPr>
          <p:cNvPr id="3" name="Bildplatzhalter 2"/>
          <p:cNvSpPr>
            <a:spLocks noGrp="1"/>
          </p:cNvSpPr>
          <p:nvPr>
            <p:ph type="pic" sz="quarter" idx="21" hasCustomPrompt="1"/>
          </p:nvPr>
        </p:nvSpPr>
        <p:spPr>
          <a:xfrm>
            <a:off x="3" y="0"/>
            <a:ext cx="9143999" cy="5143500"/>
          </a:xfrm>
          <a:prstGeom prst="rect">
            <a:avLst/>
          </a:prstGeom>
          <a:solidFill>
            <a:srgbClr val="A1D2EE"/>
          </a:solidFill>
        </p:spPr>
        <p:txBody>
          <a:bodyPr anchor="ctr"/>
          <a:lstStyle>
            <a:lvl1pPr marL="0" indent="0" algn="ctr">
              <a:buNone/>
              <a:defRPr/>
            </a:lvl1pPr>
          </a:lstStyle>
          <a:p>
            <a:r>
              <a:rPr lang="en-US" noProof="0" dirty="0"/>
              <a:t>Image/Artwork</a:t>
            </a:r>
          </a:p>
          <a:p>
            <a:r>
              <a:rPr lang="en-US" noProof="0" dirty="0"/>
              <a:t>Height: 19.1 cm</a:t>
            </a:r>
            <a:br>
              <a:rPr lang="en-US" noProof="0" dirty="0"/>
            </a:br>
            <a:r>
              <a:rPr lang="en-US" noProof="0" dirty="0"/>
              <a:t>Width: 33.96 cm</a:t>
            </a:r>
          </a:p>
        </p:txBody>
      </p:sp>
    </p:spTree>
    <p:extLst>
      <p:ext uri="{BB962C8B-B14F-4D97-AF65-F5344CB8AC3E}">
        <p14:creationId xmlns:p14="http://schemas.microsoft.com/office/powerpoint/2010/main" val="33545222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Empty chart with headline and subline">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1"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13" lvl="0" indent="-106613">
              <a:lnSpc>
                <a:spcPct val="100000"/>
              </a:lnSpc>
              <a:spcBef>
                <a:spcPts val="0"/>
              </a:spcBef>
            </a:pPr>
            <a:r>
              <a:rPr lang="en-US" noProof="0" dirty="0"/>
              <a:t>Headline, 28 pt.</a:t>
            </a:r>
          </a:p>
        </p:txBody>
      </p:sp>
      <p:sp>
        <p:nvSpPr>
          <p:cNvPr id="3" name="Datumsplatzhalter 2"/>
          <p:cNvSpPr>
            <a:spLocks noGrp="1"/>
          </p:cNvSpPr>
          <p:nvPr>
            <p:ph type="dt" sz="half" idx="11"/>
          </p:nvPr>
        </p:nvSpPr>
        <p:spPr/>
        <p:txBody>
          <a:bodyPr/>
          <a:lstStyle/>
          <a:p>
            <a:endParaRPr lang="en-US" noProof="0" dirty="0"/>
          </a:p>
        </p:txBody>
      </p:sp>
      <p:sp>
        <p:nvSpPr>
          <p:cNvPr id="4" name="Fußzeilenplatzhalter 3"/>
          <p:cNvSpPr>
            <a:spLocks noGrp="1"/>
          </p:cNvSpPr>
          <p:nvPr>
            <p:ph type="ftr" sz="quarter" idx="12"/>
          </p:nvPr>
        </p:nvSpPr>
        <p:spPr/>
        <p:txBody>
          <a:bodyPr/>
          <a:lstStyle/>
          <a:p>
            <a:endParaRPr lang="en-US" noProof="0" dirty="0"/>
          </a:p>
        </p:txBody>
      </p:sp>
      <p:sp>
        <p:nvSpPr>
          <p:cNvPr id="5" name="Foliennummernplatzhalter 4"/>
          <p:cNvSpPr>
            <a:spLocks noGrp="1"/>
          </p:cNvSpPr>
          <p:nvPr>
            <p:ph type="sldNum" sz="quarter" idx="13"/>
          </p:nvPr>
        </p:nvSpPr>
        <p:spPr/>
        <p:txBody>
          <a:bodyPr/>
          <a:lstStyle/>
          <a:p>
            <a:fld id="{87F334AE-4EAC-4C2D-A638-92A76F09FCC4}" type="slidenum">
              <a:rPr lang="en-US" noProof="0" smtClean="0"/>
              <a:pPr/>
              <a:t>‹#›</a:t>
            </a:fld>
            <a:endParaRPr lang="en-US" noProof="0" dirty="0"/>
          </a:p>
        </p:txBody>
      </p:sp>
      <p:sp>
        <p:nvSpPr>
          <p:cNvPr id="7" name="Rechteck 22">
            <a:extLst>
              <a:ext uri="{FF2B5EF4-FFF2-40B4-BE49-F238E27FC236}">
                <a16:creationId xmlns:a16="http://schemas.microsoft.com/office/drawing/2014/main" id="{81A3E357-9FE5-4031-8D4B-815F38C11B83}"/>
              </a:ext>
            </a:extLst>
          </p:cNvPr>
          <p:cNvSpPr/>
          <p:nvPr userDrawn="1"/>
        </p:nvSpPr>
        <p:spPr bwMode="auto">
          <a:xfrm>
            <a:off x="363812" y="4735656"/>
            <a:ext cx="422472" cy="45712"/>
          </a:xfrm>
          <a:prstGeom prst="rect">
            <a:avLst/>
          </a:prstGeom>
          <a:solidFill>
            <a:srgbClr val="ED1C24"/>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
        <p:nvSpPr>
          <p:cNvPr id="8" name="Rechteck 22">
            <a:extLst>
              <a:ext uri="{FF2B5EF4-FFF2-40B4-BE49-F238E27FC236}">
                <a16:creationId xmlns:a16="http://schemas.microsoft.com/office/drawing/2014/main" id="{68C276FD-2BFB-4A1F-9A6E-7A0E10A5B547}"/>
              </a:ext>
            </a:extLst>
          </p:cNvPr>
          <p:cNvSpPr/>
          <p:nvPr userDrawn="1"/>
        </p:nvSpPr>
        <p:spPr bwMode="auto">
          <a:xfrm>
            <a:off x="786284" y="4735656"/>
            <a:ext cx="422472" cy="45712"/>
          </a:xfrm>
          <a:prstGeom prst="rect">
            <a:avLst/>
          </a:prstGeom>
          <a:solidFill>
            <a:srgbClr val="0066B3"/>
          </a:solidFill>
          <a:ln>
            <a:noFill/>
          </a:ln>
          <a:effectLst/>
        </p:spPr>
        <p:txBody>
          <a:bodyPr lIns="60577" tIns="60577" rIns="60577" bIns="60577" rtlCol="0" anchor="ctr"/>
          <a:lstStyle/>
          <a:p>
            <a:pPr algn="ctr">
              <a:spcBef>
                <a:spcPts val="673"/>
              </a:spcBef>
              <a:buClr>
                <a:srgbClr val="0063AC"/>
              </a:buClr>
              <a:buFont typeface="Wingdings" pitchFamily="2" charset="2"/>
              <a:buNone/>
            </a:pPr>
            <a:endParaRPr lang="en-US" sz="1010" b="1" kern="0" noProof="0" dirty="0">
              <a:solidFill>
                <a:schemeClr val="bg1"/>
              </a:solidFill>
              <a:latin typeface="Arial"/>
              <a:cs typeface="+mn-cs"/>
            </a:endParaRPr>
          </a:p>
        </p:txBody>
      </p:sp>
    </p:spTree>
    <p:extLst>
      <p:ext uri="{BB962C8B-B14F-4D97-AF65-F5344CB8AC3E}">
        <p14:creationId xmlns:p14="http://schemas.microsoft.com/office/powerpoint/2010/main" val="38851406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sp>
        <p:nvSpPr>
          <p:cNvPr id="2" name="Rechteck 1"/>
          <p:cNvSpPr/>
          <p:nvPr userDrawn="1"/>
        </p:nvSpPr>
        <p:spPr bwMode="gray">
          <a:xfrm>
            <a:off x="363813" y="1048410"/>
            <a:ext cx="8411623" cy="3732956"/>
          </a:xfrm>
          <a:prstGeom prst="rect">
            <a:avLst/>
          </a:prstGeom>
          <a:solidFill>
            <a:srgbClr val="D8EB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468" tIns="34234" rIns="68468" bIns="181616" numCol="1" spcCol="0" rtlCol="0" fromWordArt="0" anchor="ctr" anchorCtr="0" forceAA="0" compatLnSpc="1">
            <a:prstTxWarp prst="textNoShape">
              <a:avLst/>
            </a:prstTxWarp>
            <a:noAutofit/>
          </a:bodyPr>
          <a:lstStyle/>
          <a:p>
            <a:pPr lvl="0" algn="ctr"/>
            <a:endParaRPr lang="en-US" sz="1010" noProof="0" dirty="0">
              <a:solidFill>
                <a:schemeClr val="tx2"/>
              </a:solidFill>
            </a:endParaRPr>
          </a:p>
        </p:txBody>
      </p:sp>
      <p:cxnSp>
        <p:nvCxnSpPr>
          <p:cNvPr id="15" name="Gerade Verbindung 14"/>
          <p:cNvCxnSpPr>
            <a:cxnSpLocks/>
          </p:cNvCxnSpPr>
          <p:nvPr userDrawn="1"/>
        </p:nvCxnSpPr>
        <p:spPr bwMode="gray">
          <a:xfrm flipH="1">
            <a:off x="34" y="1048409"/>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a:cxnSpLocks/>
          </p:cNvCxnSpPr>
          <p:nvPr userDrawn="1"/>
        </p:nvCxnSpPr>
        <p:spPr bwMode="gray">
          <a:xfrm rot="5400000">
            <a:off x="4572017" y="209384"/>
            <a:ext cx="0" cy="914396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a:cxnSpLocks/>
          </p:cNvCxnSpPr>
          <p:nvPr userDrawn="1"/>
        </p:nvCxnSpPr>
        <p:spPr bwMode="gray">
          <a:xfrm>
            <a:off x="362027" y="4"/>
            <a:ext cx="0" cy="5143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a:cxnSpLocks/>
          </p:cNvCxnSpPr>
          <p:nvPr userDrawn="1"/>
        </p:nvCxnSpPr>
        <p:spPr bwMode="gray">
          <a:xfrm>
            <a:off x="8775434" y="4"/>
            <a:ext cx="0" cy="5143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a:cxnSpLocks/>
          </p:cNvCxnSpPr>
          <p:nvPr userDrawn="1"/>
        </p:nvCxnSpPr>
        <p:spPr bwMode="gray">
          <a:xfrm>
            <a:off x="4503408" y="4"/>
            <a:ext cx="0" cy="5143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a:cxnSpLocks/>
          </p:cNvCxnSpPr>
          <p:nvPr userDrawn="1"/>
        </p:nvCxnSpPr>
        <p:spPr bwMode="gray">
          <a:xfrm>
            <a:off x="4638214" y="4"/>
            <a:ext cx="0" cy="5143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cxnSpLocks/>
          </p:cNvCxnSpPr>
          <p:nvPr userDrawn="1"/>
        </p:nvCxnSpPr>
        <p:spPr bwMode="gray">
          <a:xfrm flipH="1">
            <a:off x="34" y="1183768"/>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a:cxnSpLocks/>
          </p:cNvCxnSpPr>
          <p:nvPr userDrawn="1"/>
        </p:nvCxnSpPr>
        <p:spPr bwMode="gray">
          <a:xfrm flipH="1">
            <a:off x="34" y="2248797"/>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Gerade Verbindung 35"/>
          <p:cNvCxnSpPr>
            <a:cxnSpLocks/>
          </p:cNvCxnSpPr>
          <p:nvPr userDrawn="1"/>
        </p:nvCxnSpPr>
        <p:spPr bwMode="gray">
          <a:xfrm flipH="1">
            <a:off x="34" y="2383559"/>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Gerade Verbindung 36"/>
          <p:cNvCxnSpPr>
            <a:cxnSpLocks/>
          </p:cNvCxnSpPr>
          <p:nvPr userDrawn="1"/>
        </p:nvCxnSpPr>
        <p:spPr bwMode="gray">
          <a:xfrm flipH="1">
            <a:off x="34" y="2849584"/>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Gerade Verbindung 37"/>
          <p:cNvCxnSpPr>
            <a:cxnSpLocks/>
          </p:cNvCxnSpPr>
          <p:nvPr userDrawn="1"/>
        </p:nvCxnSpPr>
        <p:spPr bwMode="gray">
          <a:xfrm flipH="1">
            <a:off x="34" y="3446427"/>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Gerade Verbindung 38"/>
          <p:cNvCxnSpPr>
            <a:cxnSpLocks/>
          </p:cNvCxnSpPr>
          <p:nvPr userDrawn="1"/>
        </p:nvCxnSpPr>
        <p:spPr bwMode="gray">
          <a:xfrm flipH="1">
            <a:off x="34" y="3582166"/>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Gerade Verbindung 39"/>
          <p:cNvCxnSpPr>
            <a:cxnSpLocks/>
          </p:cNvCxnSpPr>
          <p:nvPr userDrawn="1"/>
        </p:nvCxnSpPr>
        <p:spPr bwMode="gray">
          <a:xfrm flipH="1">
            <a:off x="34" y="4646601"/>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a:cxnSpLocks/>
          </p:cNvCxnSpPr>
          <p:nvPr userDrawn="1"/>
        </p:nvCxnSpPr>
        <p:spPr bwMode="gray">
          <a:xfrm>
            <a:off x="5926317" y="4"/>
            <a:ext cx="0" cy="5143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a:cxnSpLocks/>
          </p:cNvCxnSpPr>
          <p:nvPr userDrawn="1"/>
        </p:nvCxnSpPr>
        <p:spPr bwMode="gray">
          <a:xfrm>
            <a:off x="6061125" y="4"/>
            <a:ext cx="0" cy="5143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a:cxnSpLocks/>
          </p:cNvCxnSpPr>
          <p:nvPr userDrawn="1"/>
        </p:nvCxnSpPr>
        <p:spPr bwMode="gray">
          <a:xfrm>
            <a:off x="3075283" y="4"/>
            <a:ext cx="0" cy="5143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a:cxnSpLocks/>
          </p:cNvCxnSpPr>
          <p:nvPr userDrawn="1"/>
        </p:nvCxnSpPr>
        <p:spPr bwMode="gray">
          <a:xfrm>
            <a:off x="3210089" y="4"/>
            <a:ext cx="0" cy="5143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extplatzhalter 2"/>
          <p:cNvSpPr>
            <a:spLocks noGrp="1"/>
          </p:cNvSpPr>
          <p:nvPr>
            <p:ph type="body" sz="quarter" idx="10" hasCustomPrompt="1"/>
          </p:nvPr>
        </p:nvSpPr>
        <p:spPr>
          <a:xfrm>
            <a:off x="355490" y="323956"/>
            <a:ext cx="7340709" cy="345512"/>
          </a:xfrm>
          <a:prstGeom prst="rect">
            <a:avLst/>
          </a:prstGeom>
        </p:spPr>
        <p:txBody>
          <a:bodyPr lIns="0" tIns="45691" rIns="91382" bIns="45691" anchor="ctr"/>
          <a:lstStyle>
            <a:lvl1pPr>
              <a:defRPr lang="en-US" sz="2100" b="1" kern="0" noProof="0" dirty="0" smtClean="0">
                <a:latin typeface="Arial" charset="0"/>
                <a:cs typeface="Arial" charset="0"/>
              </a:defRPr>
            </a:lvl1pPr>
          </a:lstStyle>
          <a:p>
            <a:pPr marL="0" lvl="0" indent="0">
              <a:lnSpc>
                <a:spcPct val="100000"/>
              </a:lnSpc>
              <a:spcBef>
                <a:spcPts val="0"/>
              </a:spcBef>
              <a:buFont typeface="Arial" panose="020B0604020202020204" pitchFamily="34" charset="0"/>
              <a:buNone/>
            </a:pPr>
            <a:r>
              <a:rPr lang="en-US" noProof="0" dirty="0"/>
              <a:t>Headline, 28 pt.</a:t>
            </a:r>
          </a:p>
        </p:txBody>
      </p:sp>
      <p:cxnSp>
        <p:nvCxnSpPr>
          <p:cNvPr id="29" name="Gerade Verbindung 28"/>
          <p:cNvCxnSpPr>
            <a:cxnSpLocks/>
          </p:cNvCxnSpPr>
          <p:nvPr userDrawn="1"/>
        </p:nvCxnSpPr>
        <p:spPr bwMode="gray">
          <a:xfrm flipH="1">
            <a:off x="34" y="2983159"/>
            <a:ext cx="914396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Datumsplatzhalter 3"/>
          <p:cNvSpPr>
            <a:spLocks noGrp="1"/>
          </p:cNvSpPr>
          <p:nvPr>
            <p:ph type="dt" sz="half" idx="11"/>
          </p:nvPr>
        </p:nvSpPr>
        <p:spPr>
          <a:xfrm>
            <a:off x="731715" y="4818467"/>
            <a:ext cx="6060340" cy="325795"/>
          </a:xfrm>
        </p:spPr>
        <p:txBody>
          <a:bodyPr/>
          <a:lstStyle/>
          <a:p>
            <a:endParaRPr lang="en-US" noProof="0" dirty="0"/>
          </a:p>
        </p:txBody>
      </p:sp>
      <p:sp>
        <p:nvSpPr>
          <p:cNvPr id="5" name="Fußzeilenplatzhalter 4"/>
          <p:cNvSpPr>
            <a:spLocks noGrp="1"/>
          </p:cNvSpPr>
          <p:nvPr>
            <p:ph type="ftr" sz="quarter" idx="12"/>
          </p:nvPr>
        </p:nvSpPr>
        <p:spPr>
          <a:xfrm>
            <a:off x="6832441" y="4818466"/>
            <a:ext cx="1945897" cy="325040"/>
          </a:xfrm>
        </p:spPr>
        <p:txBody>
          <a:bodyPr/>
          <a:lstStyle/>
          <a:p>
            <a:endParaRPr lang="en-US" noProof="0" dirty="0"/>
          </a:p>
        </p:txBody>
      </p:sp>
      <p:sp>
        <p:nvSpPr>
          <p:cNvPr id="6" name="Foliennummernplatzhalter 5"/>
          <p:cNvSpPr>
            <a:spLocks noGrp="1"/>
          </p:cNvSpPr>
          <p:nvPr>
            <p:ph type="sldNum" sz="quarter" idx="13"/>
          </p:nvPr>
        </p:nvSpPr>
        <p:spPr>
          <a:xfrm>
            <a:off x="359650" y="4818466"/>
            <a:ext cx="334256" cy="325040"/>
          </a:xfrm>
        </p:spPr>
        <p:txBody>
          <a:bodyPr/>
          <a:lstStyle/>
          <a:p>
            <a:fld id="{87F334AE-4EAC-4C2D-A638-92A76F09FCC4}" type="slidenum">
              <a:rPr lang="en-US" noProof="0" smtClean="0"/>
              <a:pPr/>
              <a:t>‹#›</a:t>
            </a:fld>
            <a:endParaRPr lang="en-US" noProof="0" dirty="0"/>
          </a:p>
        </p:txBody>
      </p:sp>
    </p:spTree>
    <p:extLst>
      <p:ext uri="{BB962C8B-B14F-4D97-AF65-F5344CB8AC3E}">
        <p14:creationId xmlns:p14="http://schemas.microsoft.com/office/powerpoint/2010/main" val="219641614"/>
      </p:ext>
    </p:extLst>
  </p:cSld>
  <p:clrMapOvr>
    <a:masterClrMapping/>
  </p:clrMapOvr>
  <p:extLst>
    <p:ext uri="{DCECCB84-F9BA-43D5-87BE-67443E8EF086}">
      <p15:sldGuideLst xmlns:p15="http://schemas.microsoft.com/office/powerpoint/2012/main">
        <p15:guide id="1" orient="horz" pos="495" userDrawn="1">
          <p15:clr>
            <a:srgbClr val="FBAE40"/>
          </p15:clr>
        </p15:guide>
        <p15:guide id="2" orient="horz" pos="1062" userDrawn="1">
          <p15:clr>
            <a:srgbClr val="FBAE40"/>
          </p15:clr>
        </p15:guide>
        <p15:guide id="3" pos="2022" userDrawn="1">
          <p15:clr>
            <a:srgbClr val="FBAE40"/>
          </p15:clr>
        </p15:guide>
        <p15:guide id="4" pos="1937" userDrawn="1">
          <p15:clr>
            <a:srgbClr val="FBAE40"/>
          </p15:clr>
        </p15:guide>
        <p15:guide id="5" orient="horz" pos="560" userDrawn="1">
          <p15:clr>
            <a:srgbClr val="FBAE40"/>
          </p15:clr>
        </p15:guide>
        <p15:guide id="6" orient="horz" pos="1124" userDrawn="1">
          <p15:clr>
            <a:srgbClr val="FBAE40"/>
          </p15:clr>
        </p15:guide>
        <p15:guide id="7" orient="horz" pos="1345" userDrawn="1">
          <p15:clr>
            <a:srgbClr val="FBAE40"/>
          </p15:clr>
        </p15:guide>
        <p15:guide id="8" orient="horz" pos="1408" userDrawn="1">
          <p15:clr>
            <a:srgbClr val="FBAE40"/>
          </p15:clr>
        </p15:guide>
        <p15:guide id="9" orient="horz" pos="1627" userDrawn="1">
          <p15:clr>
            <a:srgbClr val="FBAE40"/>
          </p15:clr>
        </p15:guide>
        <p15:guide id="10" orient="horz" pos="1691" userDrawn="1">
          <p15:clr>
            <a:srgbClr val="FBAE40"/>
          </p15:clr>
        </p15:guide>
        <p15:guide id="11" orient="horz" pos="2195" userDrawn="1">
          <p15:clr>
            <a:srgbClr val="FBAE40"/>
          </p15:clr>
        </p15:guide>
        <p15:guide id="12" orient="horz" pos="2258" userDrawn="1">
          <p15:clr>
            <a:srgbClr val="FBAE40"/>
          </p15:clr>
        </p15:guide>
        <p15:guide id="13" pos="227" userDrawn="1">
          <p15:clr>
            <a:srgbClr val="FBAE40"/>
          </p15:clr>
        </p15:guide>
        <p15:guide id="14" pos="2836" userDrawn="1">
          <p15:clr>
            <a:srgbClr val="FBAE40"/>
          </p15:clr>
        </p15:guide>
        <p15:guide id="15" pos="2921" userDrawn="1">
          <p15:clr>
            <a:srgbClr val="FBAE40"/>
          </p15:clr>
        </p15:guide>
        <p15:guide id="16" pos="3732" userDrawn="1">
          <p15:clr>
            <a:srgbClr val="FBAE40"/>
          </p15:clr>
        </p15:guide>
        <p15:guide id="17" pos="3818" userDrawn="1">
          <p15:clr>
            <a:srgbClr val="FBAE40"/>
          </p15:clr>
        </p15:guide>
        <p15:guide id="18" pos="5527"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4_Simple_Text_Slide">
    <p:spTree>
      <p:nvGrpSpPr>
        <p:cNvPr id="1" name=""/>
        <p:cNvGrpSpPr/>
        <p:nvPr/>
      </p:nvGrpSpPr>
      <p:grpSpPr>
        <a:xfrm>
          <a:off x="0" y="0"/>
          <a:ext cx="0" cy="0"/>
          <a:chOff x="0" y="0"/>
          <a:chExt cx="0" cy="0"/>
        </a:xfrm>
      </p:grpSpPr>
      <p:sp>
        <p:nvSpPr>
          <p:cNvPr id="8" name="Textplatzhalter 4">
            <a:extLst>
              <a:ext uri="{FF2B5EF4-FFF2-40B4-BE49-F238E27FC236}">
                <a16:creationId xmlns:a16="http://schemas.microsoft.com/office/drawing/2014/main" id="{FB5FCAF1-285B-4AA1-B51E-7D4D12485929}"/>
              </a:ext>
            </a:extLst>
          </p:cNvPr>
          <p:cNvSpPr>
            <a:spLocks noGrp="1"/>
          </p:cNvSpPr>
          <p:nvPr>
            <p:ph type="body" sz="quarter" idx="20" hasCustomPrompt="1"/>
          </p:nvPr>
        </p:nvSpPr>
        <p:spPr>
          <a:xfrm>
            <a:off x="366603" y="1183767"/>
            <a:ext cx="8414002" cy="3464620"/>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vl5pPr>
              <a:defRPr lang="en-US" sz="1200" noProof="0" dirty="0" smtClean="0"/>
            </a:lvl5pPr>
          </a:lstStyle>
          <a:p>
            <a:pPr marL="100964" lvl="0" indent="-100964">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4" lvl="0" indent="-100964">
              <a:spcBef>
                <a:spcPts val="673"/>
              </a:spcBef>
              <a:buClr>
                <a:srgbClr val="0066B3"/>
              </a:buClr>
              <a:buSzPct val="100000"/>
            </a:pPr>
            <a:r>
              <a:rPr lang="en-US" noProof="0" dirty="0"/>
              <a:t>Paragraph spacing: 12 pt. before paragraph</a:t>
            </a:r>
          </a:p>
          <a:p>
            <a:pPr marL="201926" lvl="1" indent="-100964">
              <a:spcBef>
                <a:spcPts val="337"/>
              </a:spcBef>
              <a:buClr>
                <a:srgbClr val="0066B3"/>
              </a:buClr>
              <a:buSzPct val="100000"/>
            </a:pPr>
            <a:r>
              <a:rPr lang="en-US" noProof="0" dirty="0"/>
              <a:t>First indented line</a:t>
            </a:r>
          </a:p>
          <a:p>
            <a:pPr marL="201926" lvl="1" indent="-100964">
              <a:spcBef>
                <a:spcPts val="337"/>
              </a:spcBef>
              <a:buClr>
                <a:srgbClr val="0066B3"/>
              </a:buClr>
              <a:buSzPct val="100000"/>
            </a:pPr>
            <a:r>
              <a:rPr lang="en-US" noProof="0" dirty="0"/>
              <a:t>Second indented line </a:t>
            </a:r>
          </a:p>
          <a:p>
            <a:pPr marL="201926" lvl="1" indent="-100964">
              <a:spcBef>
                <a:spcPts val="337"/>
              </a:spcBef>
              <a:buClr>
                <a:srgbClr val="0066B3"/>
              </a:buClr>
              <a:buSzPct val="100000"/>
            </a:pPr>
            <a:r>
              <a:rPr lang="en-US" noProof="0" dirty="0"/>
              <a:t>Paragraph spacing should be 6 pt. before</a:t>
            </a:r>
          </a:p>
          <a:p>
            <a:pPr lvl="2">
              <a:buClr>
                <a:srgbClr val="0066B3"/>
              </a:buClr>
            </a:pPr>
            <a:r>
              <a:rPr lang="en-US" noProof="0" dirty="0"/>
              <a:t>Third</a:t>
            </a:r>
          </a:p>
          <a:p>
            <a:pPr lvl="3">
              <a:buClr>
                <a:srgbClr val="0066B3"/>
              </a:buClr>
            </a:pPr>
            <a:r>
              <a:rPr lang="en-US" noProof="0" dirty="0"/>
              <a:t>Fourth</a:t>
            </a:r>
          </a:p>
          <a:p>
            <a:pPr lvl="3">
              <a:buClr>
                <a:srgbClr val="0066B3"/>
              </a:buClr>
            </a:pPr>
            <a:endParaRPr lang="en-US" noProof="0" dirty="0"/>
          </a:p>
          <a:p>
            <a:pPr lvl="2">
              <a:buClr>
                <a:srgbClr val="0066B3"/>
              </a:buClr>
            </a:pPr>
            <a:endParaRPr lang="en-US" noProof="0" dirty="0"/>
          </a:p>
        </p:txBody>
      </p:sp>
      <p:sp>
        <p:nvSpPr>
          <p:cNvPr id="4" name="Datumsplatzhalter 3"/>
          <p:cNvSpPr>
            <a:spLocks noGrp="1"/>
          </p:cNvSpPr>
          <p:nvPr>
            <p:ph type="dt" sz="half" idx="17"/>
          </p:nvPr>
        </p:nvSpPr>
        <p:spPr/>
        <p:txBody>
          <a:bodyPr/>
          <a:lstStyle/>
          <a:p>
            <a:endParaRPr lang="en-US" noProof="0" dirty="0"/>
          </a:p>
        </p:txBody>
      </p:sp>
      <p:sp>
        <p:nvSpPr>
          <p:cNvPr id="5" name="Fußzeilenplatzhalter 4"/>
          <p:cNvSpPr>
            <a:spLocks noGrp="1"/>
          </p:cNvSpPr>
          <p:nvPr>
            <p:ph type="ftr" sz="quarter" idx="18"/>
          </p:nvPr>
        </p:nvSpPr>
        <p:spPr/>
        <p:txBody>
          <a:bodyPr/>
          <a:lstStyle/>
          <a:p>
            <a:endParaRPr lang="en-US" noProof="0" dirty="0"/>
          </a:p>
        </p:txBody>
      </p:sp>
      <p:sp>
        <p:nvSpPr>
          <p:cNvPr id="6" name="Foliennummernplatzhalter 5"/>
          <p:cNvSpPr>
            <a:spLocks noGrp="1"/>
          </p:cNvSpPr>
          <p:nvPr>
            <p:ph type="sldNum" sz="quarter" idx="19"/>
          </p:nvPr>
        </p:nvSpPr>
        <p:spPr/>
        <p:txBody>
          <a:bodyPr/>
          <a:lstStyle/>
          <a:p>
            <a:fld id="{87F334AE-4EAC-4C2D-A638-92A76F09FCC4}" type="slidenum">
              <a:rPr lang="en-US" noProof="0" smtClean="0"/>
              <a:pPr/>
              <a:t>‹#›</a:t>
            </a:fld>
            <a:endParaRPr lang="en-US" noProof="0" dirty="0"/>
          </a:p>
        </p:txBody>
      </p:sp>
      <p:sp>
        <p:nvSpPr>
          <p:cNvPr id="11" name="Textplatzhalter 2">
            <a:extLst>
              <a:ext uri="{FF2B5EF4-FFF2-40B4-BE49-F238E27FC236}">
                <a16:creationId xmlns:a16="http://schemas.microsoft.com/office/drawing/2014/main" id="{4A830DFB-94FC-4ED9-820D-D6E554D09EDF}"/>
              </a:ext>
            </a:extLst>
          </p:cNvPr>
          <p:cNvSpPr>
            <a:spLocks noGrp="1"/>
          </p:cNvSpPr>
          <p:nvPr>
            <p:ph type="body" sz="quarter" idx="10" hasCustomPrompt="1"/>
          </p:nvPr>
        </p:nvSpPr>
        <p:spPr>
          <a:xfrm>
            <a:off x="355492" y="323956"/>
            <a:ext cx="7340711" cy="345512"/>
          </a:xfrm>
          <a:prstGeom prst="rect">
            <a:avLst/>
          </a:prstGeom>
        </p:spPr>
        <p:txBody>
          <a:bodyPr lIns="0" tIns="45691" rIns="91382" bIns="45691" anchor="ctr"/>
          <a:lstStyle>
            <a:lvl1pPr marL="0" indent="0">
              <a:buNone/>
              <a:defRPr lang="en-US" sz="2100" b="1" kern="0" noProof="0" dirty="0" smtClean="0">
                <a:solidFill>
                  <a:schemeClr val="tx1"/>
                </a:solidFill>
                <a:latin typeface="Arial" charset="0"/>
                <a:cs typeface="Arial" charset="0"/>
              </a:defRPr>
            </a:lvl1pPr>
          </a:lstStyle>
          <a:p>
            <a:pPr marL="106609" lvl="0" indent="-106609">
              <a:lnSpc>
                <a:spcPct val="100000"/>
              </a:lnSpc>
              <a:spcBef>
                <a:spcPts val="0"/>
              </a:spcBef>
            </a:pPr>
            <a:r>
              <a:rPr lang="en-US" noProof="0" dirty="0"/>
              <a:t>Headline, 28 pt.</a:t>
            </a:r>
          </a:p>
        </p:txBody>
      </p:sp>
    </p:spTree>
    <p:extLst>
      <p:ext uri="{BB962C8B-B14F-4D97-AF65-F5344CB8AC3E}">
        <p14:creationId xmlns:p14="http://schemas.microsoft.com/office/powerpoint/2010/main" val="8560874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fld id="{BFC2FB6F-B28D-0A48-BBF6-DBEB45FD6AC3}" type="datetime1">
              <a:rPr kumimoji="1" lang="en-US" altLang="zh-CN" smtClean="0"/>
              <a:t>5/20/2025</a:t>
            </a:fld>
            <a:endParaRPr kumimoji="1"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endParaRPr kumimoji="1"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1776892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6797" y="206523"/>
            <a:ext cx="6223129" cy="993014"/>
          </a:xfrm>
        </p:spPr>
        <p:txBody>
          <a:bodyPr/>
          <a:lstStyle/>
          <a:p>
            <a:r>
              <a:rPr lang="en-US"/>
              <a:t>Click to edit Master title style</a:t>
            </a:r>
            <a:endParaRPr lang="en-GB" dirty="0"/>
          </a:p>
        </p:txBody>
      </p:sp>
      <p:sp>
        <p:nvSpPr>
          <p:cNvPr id="3" name="Content Placeholder 2"/>
          <p:cNvSpPr>
            <a:spLocks noGrp="1"/>
          </p:cNvSpPr>
          <p:nvPr>
            <p:ph idx="1"/>
          </p:nvPr>
        </p:nvSpPr>
        <p:spPr>
          <a:xfrm>
            <a:off x="456795" y="1418202"/>
            <a:ext cx="8230410" cy="31762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Box 11">
            <a:extLst>
              <a:ext uri="{FF2B5EF4-FFF2-40B4-BE49-F238E27FC236}">
                <a16:creationId xmlns:a16="http://schemas.microsoft.com/office/drawing/2014/main" id="{E3415974-FA6F-4792-8CFE-12BDC2510110}"/>
              </a:ext>
            </a:extLst>
          </p:cNvPr>
          <p:cNvSpPr txBox="1">
            <a:spLocks noChangeArrowheads="1"/>
          </p:cNvSpPr>
          <p:nvPr userDrawn="1"/>
        </p:nvSpPr>
        <p:spPr bwMode="auto">
          <a:xfrm>
            <a:off x="6764154" y="92326"/>
            <a:ext cx="2282024" cy="1256227"/>
          </a:xfrm>
          <a:prstGeom prst="rect">
            <a:avLst/>
          </a:prstGeom>
          <a:solidFill>
            <a:srgbClr val="FFFFFF"/>
          </a:solidFill>
          <a:ln w="9525">
            <a:solidFill>
              <a:schemeClr val="tx1"/>
            </a:solidFill>
            <a:miter lim="800000"/>
            <a:headEnd/>
            <a:tailEnd/>
          </a:ln>
        </p:spPr>
        <p:txBody>
          <a:bodyPr wrap="square">
            <a:no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CA" altLang="en-US" sz="1224" b="1">
              <a:solidFill>
                <a:srgbClr val="FF0000"/>
              </a:solidFill>
            </a:endParaRPr>
          </a:p>
          <a:p>
            <a:pPr algn="ctr" eaLnBrk="1" hangingPunct="1">
              <a:spcBef>
                <a:spcPct val="50000"/>
              </a:spcBef>
            </a:pPr>
            <a:r>
              <a:rPr lang="en-CA" altLang="en-US" sz="1224" b="1">
                <a:solidFill>
                  <a:srgbClr val="FF0000"/>
                </a:solidFill>
              </a:rPr>
              <a:t>WebCam Area </a:t>
            </a:r>
          </a:p>
          <a:p>
            <a:pPr algn="ctr" eaLnBrk="1" hangingPunct="1">
              <a:spcBef>
                <a:spcPct val="50000"/>
              </a:spcBef>
            </a:pPr>
            <a:r>
              <a:rPr lang="en-CA" altLang="en-US" sz="1224" b="1">
                <a:solidFill>
                  <a:srgbClr val="FF0000"/>
                </a:solidFill>
              </a:rPr>
              <a:t>(do not use it for text)</a:t>
            </a:r>
          </a:p>
          <a:p>
            <a:pPr algn="ctr" eaLnBrk="1" hangingPunct="1">
              <a:spcBef>
                <a:spcPct val="50000"/>
              </a:spcBef>
            </a:pPr>
            <a:endParaRPr lang="en-CA" altLang="en-US" sz="1377" b="1"/>
          </a:p>
        </p:txBody>
      </p:sp>
    </p:spTree>
    <p:extLst>
      <p:ext uri="{BB962C8B-B14F-4D97-AF65-F5344CB8AC3E}">
        <p14:creationId xmlns:p14="http://schemas.microsoft.com/office/powerpoint/2010/main" val="15164613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s">
    <p:spTree>
      <p:nvGrpSpPr>
        <p:cNvPr id="1" name=""/>
        <p:cNvGrpSpPr/>
        <p:nvPr/>
      </p:nvGrpSpPr>
      <p:grpSpPr>
        <a:xfrm>
          <a:off x="0" y="0"/>
          <a:ext cx="0" cy="0"/>
          <a:chOff x="0" y="0"/>
          <a:chExt cx="0" cy="0"/>
        </a:xfrm>
      </p:grpSpPr>
      <p:sp>
        <p:nvSpPr>
          <p:cNvPr id="2" name="Title 1"/>
          <p:cNvSpPr>
            <a:spLocks noGrp="1"/>
          </p:cNvSpPr>
          <p:nvPr>
            <p:ph type="title"/>
          </p:nvPr>
        </p:nvSpPr>
        <p:spPr>
          <a:xfrm>
            <a:off x="456797" y="206523"/>
            <a:ext cx="6216651" cy="993014"/>
          </a:xfrm>
        </p:spPr>
        <p:txBody>
          <a:bodyPr/>
          <a:lstStyle/>
          <a:p>
            <a:r>
              <a:rPr lang="en-US"/>
              <a:t>Click to edit Master title style</a:t>
            </a:r>
            <a:endParaRPr lang="en-GB"/>
          </a:p>
        </p:txBody>
      </p:sp>
      <p:sp>
        <p:nvSpPr>
          <p:cNvPr id="3" name="Text Box 11">
            <a:extLst>
              <a:ext uri="{FF2B5EF4-FFF2-40B4-BE49-F238E27FC236}">
                <a16:creationId xmlns:a16="http://schemas.microsoft.com/office/drawing/2014/main" id="{81245760-8755-4AF4-8ED4-0CD45BE96063}"/>
              </a:ext>
            </a:extLst>
          </p:cNvPr>
          <p:cNvSpPr txBox="1">
            <a:spLocks noChangeArrowheads="1"/>
          </p:cNvSpPr>
          <p:nvPr userDrawn="1"/>
        </p:nvSpPr>
        <p:spPr bwMode="auto">
          <a:xfrm>
            <a:off x="6764154" y="92326"/>
            <a:ext cx="2282024" cy="1256227"/>
          </a:xfrm>
          <a:prstGeom prst="rect">
            <a:avLst/>
          </a:prstGeom>
          <a:solidFill>
            <a:srgbClr val="FFFFFF"/>
          </a:solidFill>
          <a:ln w="9525">
            <a:solidFill>
              <a:schemeClr val="tx1"/>
            </a:solidFill>
            <a:miter lim="800000"/>
            <a:headEnd/>
            <a:tailEnd/>
          </a:ln>
        </p:spPr>
        <p:txBody>
          <a:bodyPr wrap="square">
            <a:no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CA" altLang="en-US" sz="1224" b="1">
              <a:solidFill>
                <a:srgbClr val="FF0000"/>
              </a:solidFill>
            </a:endParaRPr>
          </a:p>
          <a:p>
            <a:pPr algn="ctr" eaLnBrk="1" hangingPunct="1">
              <a:spcBef>
                <a:spcPct val="50000"/>
              </a:spcBef>
            </a:pPr>
            <a:r>
              <a:rPr lang="en-CA" altLang="en-US" sz="1224" b="1">
                <a:solidFill>
                  <a:srgbClr val="FF0000"/>
                </a:solidFill>
              </a:rPr>
              <a:t>WebCam Area </a:t>
            </a:r>
          </a:p>
          <a:p>
            <a:pPr algn="ctr" eaLnBrk="1" hangingPunct="1">
              <a:spcBef>
                <a:spcPct val="50000"/>
              </a:spcBef>
            </a:pPr>
            <a:r>
              <a:rPr lang="en-CA" altLang="en-US" sz="1224" b="1">
                <a:solidFill>
                  <a:srgbClr val="FF0000"/>
                </a:solidFill>
              </a:rPr>
              <a:t>(do not use it for text)</a:t>
            </a:r>
          </a:p>
          <a:p>
            <a:pPr algn="ctr" eaLnBrk="1" hangingPunct="1">
              <a:spcBef>
                <a:spcPct val="50000"/>
              </a:spcBef>
            </a:pPr>
            <a:endParaRPr lang="en-CA" altLang="en-US" sz="1377" b="1"/>
          </a:p>
        </p:txBody>
      </p:sp>
    </p:spTree>
    <p:extLst>
      <p:ext uri="{BB962C8B-B14F-4D97-AF65-F5344CB8AC3E}">
        <p14:creationId xmlns:p14="http://schemas.microsoft.com/office/powerpoint/2010/main" val="16878590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11">
            <a:extLst>
              <a:ext uri="{FF2B5EF4-FFF2-40B4-BE49-F238E27FC236}">
                <a16:creationId xmlns:a16="http://schemas.microsoft.com/office/drawing/2014/main" id="{8CB24556-AB60-4F8E-B95D-C89B36EB1469}"/>
              </a:ext>
            </a:extLst>
          </p:cNvPr>
          <p:cNvSpPr txBox="1">
            <a:spLocks noChangeArrowheads="1"/>
          </p:cNvSpPr>
          <p:nvPr userDrawn="1"/>
        </p:nvSpPr>
        <p:spPr bwMode="auto">
          <a:xfrm>
            <a:off x="6764154" y="92326"/>
            <a:ext cx="2282024" cy="1256227"/>
          </a:xfrm>
          <a:prstGeom prst="rect">
            <a:avLst/>
          </a:prstGeom>
          <a:solidFill>
            <a:srgbClr val="FFFFFF"/>
          </a:solidFill>
          <a:ln w="9525">
            <a:solidFill>
              <a:schemeClr val="tx1"/>
            </a:solidFill>
            <a:miter lim="800000"/>
            <a:headEnd/>
            <a:tailEnd/>
          </a:ln>
        </p:spPr>
        <p:txBody>
          <a:bodyPr wrap="square">
            <a:no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CA" altLang="en-US" sz="1224" b="1">
              <a:solidFill>
                <a:srgbClr val="FF0000"/>
              </a:solidFill>
            </a:endParaRPr>
          </a:p>
          <a:p>
            <a:pPr algn="ctr" eaLnBrk="1" hangingPunct="1">
              <a:spcBef>
                <a:spcPct val="50000"/>
              </a:spcBef>
            </a:pPr>
            <a:r>
              <a:rPr lang="en-CA" altLang="en-US" sz="1224" b="1">
                <a:solidFill>
                  <a:srgbClr val="FF0000"/>
                </a:solidFill>
              </a:rPr>
              <a:t>WebCam Area </a:t>
            </a:r>
          </a:p>
          <a:p>
            <a:pPr algn="ctr" eaLnBrk="1" hangingPunct="1">
              <a:spcBef>
                <a:spcPct val="50000"/>
              </a:spcBef>
            </a:pPr>
            <a:r>
              <a:rPr lang="en-CA" altLang="en-US" sz="1224" b="1">
                <a:solidFill>
                  <a:srgbClr val="FF0000"/>
                </a:solidFill>
              </a:rPr>
              <a:t>(do not use it for text)</a:t>
            </a:r>
          </a:p>
          <a:p>
            <a:pPr algn="ctr" eaLnBrk="1" hangingPunct="1">
              <a:spcBef>
                <a:spcPct val="50000"/>
              </a:spcBef>
            </a:pPr>
            <a:endParaRPr lang="en-CA" altLang="en-US" sz="1377" b="1"/>
          </a:p>
        </p:txBody>
      </p:sp>
      <p:sp>
        <p:nvSpPr>
          <p:cNvPr id="3" name="Прямоугольник 2">
            <a:extLst>
              <a:ext uri="{FF2B5EF4-FFF2-40B4-BE49-F238E27FC236}">
                <a16:creationId xmlns:a16="http://schemas.microsoft.com/office/drawing/2014/main" id="{BCEE8477-74D1-46FD-B02F-3811B4C8846D}"/>
              </a:ext>
            </a:extLst>
          </p:cNvPr>
          <p:cNvSpPr/>
          <p:nvPr userDrawn="1"/>
        </p:nvSpPr>
        <p:spPr>
          <a:xfrm>
            <a:off x="8852035" y="4941842"/>
            <a:ext cx="131201" cy="109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33"/>
          </a:p>
        </p:txBody>
      </p:sp>
    </p:spTree>
    <p:extLst>
      <p:ext uri="{BB962C8B-B14F-4D97-AF65-F5344CB8AC3E}">
        <p14:creationId xmlns:p14="http://schemas.microsoft.com/office/powerpoint/2010/main" val="1139030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World Map">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2" y="323956"/>
            <a:ext cx="7340711" cy="345512"/>
          </a:xfrm>
          <a:prstGeom prst="rect">
            <a:avLst/>
          </a:prstGeom>
        </p:spPr>
        <p:txBody>
          <a:bodyPr lIns="0" tIns="45691" rIns="91382" bIns="45691" anchor="ctr"/>
          <a:lstStyle>
            <a:lvl1pPr marL="0" indent="0">
              <a:buNone/>
              <a:defRPr lang="en-US" sz="2100" b="1" kern="0" noProof="0" dirty="0" smtClean="0">
                <a:latin typeface="+mj-lt"/>
                <a:cs typeface="Arial" charset="0"/>
              </a:defRPr>
            </a:lvl1pPr>
          </a:lstStyle>
          <a:p>
            <a:pPr marL="106609" lvl="0" indent="-106609">
              <a:lnSpc>
                <a:spcPct val="100000"/>
              </a:lnSpc>
              <a:spcBef>
                <a:spcPts val="0"/>
              </a:spcBef>
            </a:pPr>
            <a:r>
              <a:rPr lang="en-US" noProof="0" dirty="0"/>
              <a:t>Headline, 28 pt.</a:t>
            </a:r>
          </a:p>
        </p:txBody>
      </p:sp>
      <p:sp>
        <p:nvSpPr>
          <p:cNvPr id="3" name="Datumsplatzhalter 2"/>
          <p:cNvSpPr>
            <a:spLocks noGrp="1"/>
          </p:cNvSpPr>
          <p:nvPr>
            <p:ph type="dt" sz="half" idx="11"/>
          </p:nvPr>
        </p:nvSpPr>
        <p:spPr/>
        <p:txBody>
          <a:bodyPr/>
          <a:lstStyle/>
          <a:p>
            <a:endParaRPr lang="en-US" noProof="0" dirty="0"/>
          </a:p>
        </p:txBody>
      </p:sp>
      <p:sp>
        <p:nvSpPr>
          <p:cNvPr id="4" name="Fußzeilenplatzhalter 3"/>
          <p:cNvSpPr>
            <a:spLocks noGrp="1"/>
          </p:cNvSpPr>
          <p:nvPr>
            <p:ph type="ftr" sz="quarter" idx="12"/>
          </p:nvPr>
        </p:nvSpPr>
        <p:spPr/>
        <p:txBody>
          <a:bodyPr/>
          <a:lstStyle/>
          <a:p>
            <a:endParaRPr lang="en-US" noProof="0" dirty="0"/>
          </a:p>
        </p:txBody>
      </p:sp>
      <p:sp>
        <p:nvSpPr>
          <p:cNvPr id="5" name="Foliennummernplatzhalter 4"/>
          <p:cNvSpPr>
            <a:spLocks noGrp="1"/>
          </p:cNvSpPr>
          <p:nvPr>
            <p:ph type="sldNum" sz="quarter" idx="13"/>
          </p:nvPr>
        </p:nvSpPr>
        <p:spPr/>
        <p:txBody>
          <a:bodyPr/>
          <a:lstStyle/>
          <a:p>
            <a:fld id="{87F334AE-4EAC-4C2D-A638-92A76F09FCC4}" type="slidenum">
              <a:rPr lang="en-US" noProof="0" smtClean="0"/>
              <a:pPr/>
              <a:t>‹#›</a:t>
            </a:fld>
            <a:endParaRPr lang="en-US" noProof="0" dirty="0"/>
          </a:p>
        </p:txBody>
      </p:sp>
    </p:spTree>
    <p:extLst>
      <p:ext uri="{BB962C8B-B14F-4D97-AF65-F5344CB8AC3E}">
        <p14:creationId xmlns:p14="http://schemas.microsoft.com/office/powerpoint/2010/main" val="5709700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Empty chart with headline and subline">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2"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09" lvl="0" indent="-106609">
              <a:lnSpc>
                <a:spcPct val="100000"/>
              </a:lnSpc>
              <a:spcBef>
                <a:spcPts val="0"/>
              </a:spcBef>
            </a:pPr>
            <a:r>
              <a:rPr lang="en-US" noProof="0" dirty="0"/>
              <a:t>Headline, 28 pt.</a:t>
            </a:r>
          </a:p>
        </p:txBody>
      </p:sp>
      <p:sp>
        <p:nvSpPr>
          <p:cNvPr id="3" name="Datumsplatzhalter 2"/>
          <p:cNvSpPr>
            <a:spLocks noGrp="1"/>
          </p:cNvSpPr>
          <p:nvPr>
            <p:ph type="dt" sz="half" idx="11"/>
          </p:nvPr>
        </p:nvSpPr>
        <p:spPr/>
        <p:txBody>
          <a:bodyPr/>
          <a:lstStyle/>
          <a:p>
            <a:endParaRPr lang="en-US" noProof="0" dirty="0"/>
          </a:p>
        </p:txBody>
      </p:sp>
      <p:sp>
        <p:nvSpPr>
          <p:cNvPr id="4" name="Fußzeilenplatzhalter 3"/>
          <p:cNvSpPr>
            <a:spLocks noGrp="1"/>
          </p:cNvSpPr>
          <p:nvPr>
            <p:ph type="ftr" sz="quarter" idx="12"/>
          </p:nvPr>
        </p:nvSpPr>
        <p:spPr/>
        <p:txBody>
          <a:bodyPr/>
          <a:lstStyle/>
          <a:p>
            <a:endParaRPr lang="en-US" noProof="0" dirty="0"/>
          </a:p>
        </p:txBody>
      </p:sp>
      <p:sp>
        <p:nvSpPr>
          <p:cNvPr id="5" name="Foliennummernplatzhalter 4"/>
          <p:cNvSpPr>
            <a:spLocks noGrp="1"/>
          </p:cNvSpPr>
          <p:nvPr>
            <p:ph type="sldNum" sz="quarter" idx="13"/>
          </p:nvPr>
        </p:nvSpPr>
        <p:spPr/>
        <p:txBody>
          <a:bodyPr/>
          <a:lstStyle/>
          <a:p>
            <a:fld id="{87F334AE-4EAC-4C2D-A638-92A76F09FCC4}" type="slidenum">
              <a:rPr lang="en-US" noProof="0" smtClean="0"/>
              <a:pPr/>
              <a:t>‹#›</a:t>
            </a:fld>
            <a:endParaRPr lang="en-US" noProof="0" dirty="0"/>
          </a:p>
        </p:txBody>
      </p:sp>
    </p:spTree>
    <p:extLst>
      <p:ext uri="{BB962C8B-B14F-4D97-AF65-F5344CB8AC3E}">
        <p14:creationId xmlns:p14="http://schemas.microsoft.com/office/powerpoint/2010/main" val="35804683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Two columns, three rows">
    <p:spTree>
      <p:nvGrpSpPr>
        <p:cNvPr id="1" name=""/>
        <p:cNvGrpSpPr/>
        <p:nvPr/>
      </p:nvGrpSpPr>
      <p:grpSpPr>
        <a:xfrm>
          <a:off x="0" y="0"/>
          <a:ext cx="0" cy="0"/>
          <a:chOff x="0" y="0"/>
          <a:chExt cx="0" cy="0"/>
        </a:xfrm>
      </p:grpSpPr>
      <p:sp>
        <p:nvSpPr>
          <p:cNvPr id="13" name="Textplatzhalter 2"/>
          <p:cNvSpPr>
            <a:spLocks noGrp="1"/>
          </p:cNvSpPr>
          <p:nvPr>
            <p:ph type="body" sz="quarter" idx="10" hasCustomPrompt="1"/>
          </p:nvPr>
        </p:nvSpPr>
        <p:spPr>
          <a:xfrm>
            <a:off x="355492"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09" lvl="0" indent="-106609">
              <a:lnSpc>
                <a:spcPct val="100000"/>
              </a:lnSpc>
              <a:spcBef>
                <a:spcPts val="0"/>
              </a:spcBef>
            </a:pPr>
            <a:r>
              <a:rPr lang="en-US" noProof="0" dirty="0"/>
              <a:t>Headline, 28 pt.</a:t>
            </a:r>
          </a:p>
        </p:txBody>
      </p:sp>
      <p:sp>
        <p:nvSpPr>
          <p:cNvPr id="16" name="Textplatzhalter 5"/>
          <p:cNvSpPr>
            <a:spLocks noGrp="1"/>
          </p:cNvSpPr>
          <p:nvPr>
            <p:ph type="body" sz="quarter" idx="15" hasCustomPrompt="1"/>
          </p:nvPr>
        </p:nvSpPr>
        <p:spPr>
          <a:xfrm>
            <a:off x="1577245" y="1183768"/>
            <a:ext cx="7200571" cy="1065032"/>
          </a:xfrm>
          <a:prstGeom prst="rect">
            <a:avLst/>
          </a:prstGeom>
          <a:solidFill>
            <a:srgbClr val="D8EBF8"/>
          </a:solidFill>
        </p:spPr>
        <p:txBody>
          <a:bodyPr lIns="180000" tIns="91440" rIns="180000" bIns="180000"/>
          <a:lstStyle>
            <a:lvl1pPr>
              <a:spcBef>
                <a:spcPts val="900"/>
              </a:spcBef>
              <a:defRPr lang="en-US" sz="1200" baseline="0" noProof="0" dirty="0"/>
            </a:lvl1pPr>
          </a:lstStyle>
          <a:p>
            <a:pPr marL="100964" lvl="0" indent="-100964">
              <a:spcBef>
                <a:spcPts val="673"/>
              </a:spcBef>
              <a:buClr>
                <a:srgbClr val="0066B3"/>
              </a:buClr>
              <a:buSzPct val="100000"/>
            </a:pPr>
            <a:r>
              <a:rPr lang="en-US" noProof="0" dirty="0"/>
              <a:t>Placeholder for a default text with indention in Arial 16 pt.</a:t>
            </a:r>
          </a:p>
          <a:p>
            <a:pPr marL="100964" lvl="0" indent="-100964">
              <a:spcBef>
                <a:spcPts val="673"/>
              </a:spcBef>
              <a:buClr>
                <a:srgbClr val="0066B3"/>
              </a:buClr>
              <a:buSzPct val="100000"/>
            </a:pPr>
            <a:r>
              <a:rPr lang="en-US" noProof="0" dirty="0"/>
              <a:t>Paragraph spacing: 12 pt. before paragraph</a:t>
            </a:r>
          </a:p>
        </p:txBody>
      </p:sp>
      <p:sp>
        <p:nvSpPr>
          <p:cNvPr id="18" name="Textplatzhalter 5"/>
          <p:cNvSpPr>
            <a:spLocks noGrp="1"/>
          </p:cNvSpPr>
          <p:nvPr>
            <p:ph type="body" sz="quarter" idx="18" hasCustomPrompt="1"/>
          </p:nvPr>
        </p:nvSpPr>
        <p:spPr>
          <a:xfrm>
            <a:off x="1577245" y="2382967"/>
            <a:ext cx="7200571" cy="1063846"/>
          </a:xfrm>
          <a:prstGeom prst="rect">
            <a:avLst/>
          </a:prstGeom>
          <a:solidFill>
            <a:srgbClr val="D8EBF8"/>
          </a:solidFill>
        </p:spPr>
        <p:txBody>
          <a:bodyPr lIns="180000" tIns="91440" rIns="180000" bIns="180000"/>
          <a:lstStyle>
            <a:lvl1pPr>
              <a:spcBef>
                <a:spcPts val="900"/>
              </a:spcBef>
              <a:defRPr lang="en-US" sz="1200" baseline="0" noProof="0" dirty="0"/>
            </a:lvl1pPr>
          </a:lstStyle>
          <a:p>
            <a:pPr marL="100964" lvl="0" indent="-100964">
              <a:spcBef>
                <a:spcPts val="673"/>
              </a:spcBef>
              <a:buClr>
                <a:srgbClr val="0066B3"/>
              </a:buClr>
              <a:buSzPct val="100000"/>
            </a:pPr>
            <a:r>
              <a:rPr lang="en-US" noProof="0" dirty="0"/>
              <a:t>Placeholder for a default text with indention in Arial 16 pt.</a:t>
            </a:r>
          </a:p>
          <a:p>
            <a:pPr marL="100964" lvl="0" indent="-100964">
              <a:spcBef>
                <a:spcPts val="673"/>
              </a:spcBef>
              <a:buClr>
                <a:srgbClr val="0066B3"/>
              </a:buClr>
              <a:buSzPct val="100000"/>
            </a:pPr>
            <a:r>
              <a:rPr lang="en-US" noProof="0" dirty="0"/>
              <a:t>Paragraph spacing: 12 pt. before paragraph</a:t>
            </a:r>
          </a:p>
        </p:txBody>
      </p:sp>
      <p:sp>
        <p:nvSpPr>
          <p:cNvPr id="20" name="Textplatzhalter 5"/>
          <p:cNvSpPr>
            <a:spLocks noGrp="1"/>
          </p:cNvSpPr>
          <p:nvPr>
            <p:ph type="body" sz="quarter" idx="19" hasCustomPrompt="1"/>
          </p:nvPr>
        </p:nvSpPr>
        <p:spPr>
          <a:xfrm>
            <a:off x="1577245" y="3582167"/>
            <a:ext cx="7200571" cy="1066220"/>
          </a:xfrm>
          <a:prstGeom prst="rect">
            <a:avLst/>
          </a:prstGeom>
          <a:solidFill>
            <a:srgbClr val="D8EBF8"/>
          </a:solidFill>
        </p:spPr>
        <p:txBody>
          <a:bodyPr lIns="180000" tIns="91440" rIns="180000" bIns="180000"/>
          <a:lstStyle>
            <a:lvl1pPr>
              <a:spcBef>
                <a:spcPts val="900"/>
              </a:spcBef>
              <a:defRPr lang="en-US" sz="1200" baseline="0" noProof="0" dirty="0"/>
            </a:lvl1pPr>
          </a:lstStyle>
          <a:p>
            <a:pPr marL="100964" lvl="0" indent="-100964">
              <a:spcBef>
                <a:spcPts val="673"/>
              </a:spcBef>
              <a:buClr>
                <a:srgbClr val="0066B3"/>
              </a:buClr>
              <a:buSzPct val="100000"/>
            </a:pPr>
            <a:r>
              <a:rPr lang="en-US" noProof="0" dirty="0"/>
              <a:t>Placeholder for a default text with indention in Arial 16 pt.</a:t>
            </a:r>
          </a:p>
          <a:p>
            <a:pPr marL="100964" lvl="0" indent="-100964">
              <a:spcBef>
                <a:spcPts val="673"/>
              </a:spcBef>
              <a:buClr>
                <a:srgbClr val="0066B3"/>
              </a:buClr>
              <a:buSzPct val="100000"/>
            </a:pPr>
            <a:r>
              <a:rPr lang="en-US" noProof="0" dirty="0"/>
              <a:t>Paragraph spacing: 12 pt. before paragraph</a:t>
            </a:r>
          </a:p>
        </p:txBody>
      </p:sp>
      <p:sp>
        <p:nvSpPr>
          <p:cNvPr id="21" name="Textplatzhalter 2"/>
          <p:cNvSpPr>
            <a:spLocks noGrp="1"/>
          </p:cNvSpPr>
          <p:nvPr>
            <p:ph type="body" sz="quarter" idx="13" hasCustomPrompt="1"/>
          </p:nvPr>
        </p:nvSpPr>
        <p:spPr>
          <a:xfrm>
            <a:off x="363979" y="2382967"/>
            <a:ext cx="1213262" cy="1063846"/>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09" lvl="0" indent="-106609">
              <a:spcBef>
                <a:spcPts val="673"/>
              </a:spcBef>
            </a:pPr>
            <a:r>
              <a:rPr lang="en-US" noProof="0" dirty="0"/>
              <a:t>Topic 2</a:t>
            </a:r>
          </a:p>
        </p:txBody>
      </p:sp>
      <p:sp>
        <p:nvSpPr>
          <p:cNvPr id="22" name="Textplatzhalter 2"/>
          <p:cNvSpPr>
            <a:spLocks noGrp="1"/>
          </p:cNvSpPr>
          <p:nvPr>
            <p:ph type="body" sz="quarter" idx="14" hasCustomPrompt="1"/>
          </p:nvPr>
        </p:nvSpPr>
        <p:spPr>
          <a:xfrm>
            <a:off x="363979" y="3582167"/>
            <a:ext cx="1213262" cy="1066220"/>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09" lvl="0" indent="-106609">
              <a:spcBef>
                <a:spcPts val="673"/>
              </a:spcBef>
            </a:pPr>
            <a:r>
              <a:rPr lang="en-US" noProof="0" dirty="0"/>
              <a:t>Topic 3</a:t>
            </a:r>
          </a:p>
        </p:txBody>
      </p:sp>
      <p:sp>
        <p:nvSpPr>
          <p:cNvPr id="23" name="Textplatzhalter 2"/>
          <p:cNvSpPr>
            <a:spLocks noGrp="1"/>
          </p:cNvSpPr>
          <p:nvPr>
            <p:ph type="body" sz="quarter" idx="12" hasCustomPrompt="1"/>
          </p:nvPr>
        </p:nvSpPr>
        <p:spPr>
          <a:xfrm>
            <a:off x="363979" y="1183768"/>
            <a:ext cx="1213262" cy="1065032"/>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09" lvl="0" indent="-106609">
              <a:spcBef>
                <a:spcPts val="673"/>
              </a:spcBef>
            </a:pPr>
            <a:r>
              <a:rPr lang="en-US" noProof="0" dirty="0"/>
              <a:t>Topic 1</a:t>
            </a:r>
          </a:p>
        </p:txBody>
      </p:sp>
      <p:sp>
        <p:nvSpPr>
          <p:cNvPr id="3" name="Datumsplatzhalter 2"/>
          <p:cNvSpPr>
            <a:spLocks noGrp="1"/>
          </p:cNvSpPr>
          <p:nvPr>
            <p:ph type="dt" sz="half" idx="20"/>
          </p:nvPr>
        </p:nvSpPr>
        <p:spPr/>
        <p:txBody>
          <a:bodyPr/>
          <a:lstStyle/>
          <a:p>
            <a:endParaRPr lang="en-US" noProof="0" dirty="0"/>
          </a:p>
        </p:txBody>
      </p:sp>
      <p:sp>
        <p:nvSpPr>
          <p:cNvPr id="4" name="Fußzeilenplatzhalter 3"/>
          <p:cNvSpPr>
            <a:spLocks noGrp="1"/>
          </p:cNvSpPr>
          <p:nvPr>
            <p:ph type="ftr" sz="quarter" idx="21"/>
          </p:nvPr>
        </p:nvSpPr>
        <p:spPr/>
        <p:txBody>
          <a:bodyPr/>
          <a:lstStyle/>
          <a:p>
            <a:endParaRPr lang="en-US" noProof="0" dirty="0"/>
          </a:p>
        </p:txBody>
      </p:sp>
      <p:sp>
        <p:nvSpPr>
          <p:cNvPr id="5" name="Foliennummernplatzhalter 4"/>
          <p:cNvSpPr>
            <a:spLocks noGrp="1"/>
          </p:cNvSpPr>
          <p:nvPr>
            <p:ph type="sldNum" sz="quarter" idx="22"/>
          </p:nvPr>
        </p:nvSpPr>
        <p:spPr/>
        <p:txBody>
          <a:bodyPr/>
          <a:lstStyle/>
          <a:p>
            <a:fld id="{87F334AE-4EAC-4C2D-A638-92A76F09FCC4}" type="slidenum">
              <a:rPr lang="en-US" noProof="0" smtClean="0"/>
              <a:pPr/>
              <a:t>‹#›</a:t>
            </a:fld>
            <a:endParaRPr lang="en-US" noProof="0" dirty="0"/>
          </a:p>
        </p:txBody>
      </p:sp>
    </p:spTree>
    <p:extLst>
      <p:ext uri="{BB962C8B-B14F-4D97-AF65-F5344CB8AC3E}">
        <p14:creationId xmlns:p14="http://schemas.microsoft.com/office/powerpoint/2010/main" val="20801342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wo columns: text with take away message">
    <p:spTree>
      <p:nvGrpSpPr>
        <p:cNvPr id="1" name=""/>
        <p:cNvGrpSpPr/>
        <p:nvPr/>
      </p:nvGrpSpPr>
      <p:grpSpPr>
        <a:xfrm>
          <a:off x="0" y="0"/>
          <a:ext cx="0" cy="0"/>
          <a:chOff x="0" y="0"/>
          <a:chExt cx="0" cy="0"/>
        </a:xfrm>
      </p:grpSpPr>
      <p:sp>
        <p:nvSpPr>
          <p:cNvPr id="12" name="Textplatzhalter 4">
            <a:extLst>
              <a:ext uri="{FF2B5EF4-FFF2-40B4-BE49-F238E27FC236}">
                <a16:creationId xmlns:a16="http://schemas.microsoft.com/office/drawing/2014/main" id="{59642B73-916C-4DE3-863C-A1AB7D021C36}"/>
              </a:ext>
            </a:extLst>
          </p:cNvPr>
          <p:cNvSpPr>
            <a:spLocks noGrp="1"/>
          </p:cNvSpPr>
          <p:nvPr>
            <p:ph type="body" sz="quarter" idx="24" hasCustomPrompt="1"/>
          </p:nvPr>
        </p:nvSpPr>
        <p:spPr>
          <a:xfrm>
            <a:off x="363811" y="1537591"/>
            <a:ext cx="4141379" cy="2622349"/>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stStyle>
          <a:p>
            <a:pPr marL="100964" lvl="0" indent="-100964">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4" lvl="0" indent="-100964">
              <a:spcBef>
                <a:spcPts val="673"/>
              </a:spcBef>
              <a:buClr>
                <a:srgbClr val="0066B3"/>
              </a:buClr>
              <a:buSzPct val="100000"/>
            </a:pPr>
            <a:r>
              <a:rPr lang="en-US" noProof="0" dirty="0"/>
              <a:t>Paragraph spacing: 12 pt. before paragraph</a:t>
            </a:r>
          </a:p>
          <a:p>
            <a:pPr marL="201926" lvl="1" indent="-100964">
              <a:spcBef>
                <a:spcPts val="337"/>
              </a:spcBef>
              <a:buClr>
                <a:srgbClr val="0066B3"/>
              </a:buClr>
              <a:buSzPct val="100000"/>
            </a:pPr>
            <a:r>
              <a:rPr lang="en-US" noProof="0" dirty="0"/>
              <a:t>First indented line</a:t>
            </a:r>
          </a:p>
          <a:p>
            <a:pPr marL="201926" lvl="1" indent="-100964">
              <a:spcBef>
                <a:spcPts val="337"/>
              </a:spcBef>
              <a:buClr>
                <a:srgbClr val="0066B3"/>
              </a:buClr>
              <a:buSzPct val="100000"/>
            </a:pPr>
            <a:r>
              <a:rPr lang="en-US" noProof="0" dirty="0"/>
              <a:t>Second indented line </a:t>
            </a:r>
          </a:p>
          <a:p>
            <a:pPr marL="201926" lvl="1" indent="-100964">
              <a:spcBef>
                <a:spcPts val="337"/>
              </a:spcBef>
              <a:buClr>
                <a:srgbClr val="0066B3"/>
              </a:buClr>
              <a:buSzPct val="100000"/>
            </a:pPr>
            <a:r>
              <a:rPr lang="en-US" noProof="0" dirty="0"/>
              <a:t>Paragraph spacing should be 6 pt. before</a:t>
            </a:r>
          </a:p>
          <a:p>
            <a:pPr lvl="3">
              <a:buClr>
                <a:srgbClr val="0066B3"/>
              </a:buClr>
            </a:pPr>
            <a:endParaRPr lang="en-US" noProof="0" dirty="0"/>
          </a:p>
          <a:p>
            <a:pPr lvl="2">
              <a:buClr>
                <a:srgbClr val="0066B3"/>
              </a:buClr>
            </a:pPr>
            <a:endParaRPr lang="en-US" noProof="0" dirty="0"/>
          </a:p>
        </p:txBody>
      </p:sp>
      <p:sp>
        <p:nvSpPr>
          <p:cNvPr id="15" name="Textplatzhalter 4">
            <a:extLst>
              <a:ext uri="{FF2B5EF4-FFF2-40B4-BE49-F238E27FC236}">
                <a16:creationId xmlns:a16="http://schemas.microsoft.com/office/drawing/2014/main" id="{6331C917-307A-4DD5-9604-802AABE3F6EC}"/>
              </a:ext>
            </a:extLst>
          </p:cNvPr>
          <p:cNvSpPr>
            <a:spLocks noGrp="1"/>
          </p:cNvSpPr>
          <p:nvPr>
            <p:ph type="body" sz="quarter" idx="25" hasCustomPrompt="1"/>
          </p:nvPr>
        </p:nvSpPr>
        <p:spPr>
          <a:xfrm>
            <a:off x="4638053" y="1537591"/>
            <a:ext cx="4141379" cy="2622349"/>
          </a:xfrm>
          <a:prstGeom prst="rect">
            <a:avLst/>
          </a:prstGeom>
          <a:solidFill>
            <a:srgbClr val="D8EBF8"/>
          </a:solidFill>
        </p:spPr>
        <p:txBody>
          <a:bodyPr lIns="180000" tIns="91440" rIns="180000" bIns="180000"/>
          <a:lstStyle>
            <a:lvl1pPr>
              <a:defRPr lang="en-US" sz="1200" baseline="0" noProof="0" dirty="0" smtClean="0"/>
            </a:lvl1pPr>
            <a:lvl2pPr>
              <a:defRPr lang="en-US" sz="1200" baseline="0" noProof="0" dirty="0" smtClean="0"/>
            </a:lvl2pPr>
            <a:lvl3pPr>
              <a:defRPr lang="en-US" sz="1200" noProof="0" dirty="0" smtClean="0"/>
            </a:lvl3pPr>
            <a:lvl4pPr>
              <a:defRPr lang="en-US" sz="1200" noProof="0" dirty="0" smtClean="0"/>
            </a:lvl4pPr>
          </a:lstStyle>
          <a:p>
            <a:pPr marL="100964" lvl="0" indent="-100964">
              <a:spcBef>
                <a:spcPts val="673"/>
              </a:spcBef>
              <a:buClr>
                <a:srgbClr val="0066B3"/>
              </a:buClr>
              <a:buSzPct val="100000"/>
            </a:pPr>
            <a:r>
              <a:rPr lang="en-US" noProof="0" dirty="0"/>
              <a:t>Placeholder for a default text with </a:t>
            </a:r>
            <a:br>
              <a:rPr lang="en-US" noProof="0" dirty="0"/>
            </a:br>
            <a:r>
              <a:rPr lang="en-US" noProof="0" dirty="0"/>
              <a:t>indention on Arial 16 pt.</a:t>
            </a:r>
          </a:p>
          <a:p>
            <a:pPr marL="100964" lvl="0" indent="-100964">
              <a:spcBef>
                <a:spcPts val="673"/>
              </a:spcBef>
              <a:buClr>
                <a:srgbClr val="0066B3"/>
              </a:buClr>
              <a:buSzPct val="100000"/>
            </a:pPr>
            <a:r>
              <a:rPr lang="en-US" noProof="0" dirty="0"/>
              <a:t>Paragraph spacing: 12 pt. before paragraph</a:t>
            </a:r>
          </a:p>
          <a:p>
            <a:pPr marL="201926" lvl="1" indent="-100964">
              <a:spcBef>
                <a:spcPts val="337"/>
              </a:spcBef>
              <a:buClr>
                <a:srgbClr val="0066B3"/>
              </a:buClr>
              <a:buSzPct val="100000"/>
            </a:pPr>
            <a:r>
              <a:rPr lang="en-US" noProof="0" dirty="0"/>
              <a:t>First indented line</a:t>
            </a:r>
          </a:p>
          <a:p>
            <a:pPr marL="201926" lvl="1" indent="-100964">
              <a:spcBef>
                <a:spcPts val="337"/>
              </a:spcBef>
              <a:buClr>
                <a:srgbClr val="0066B3"/>
              </a:buClr>
              <a:buSzPct val="100000"/>
            </a:pPr>
            <a:r>
              <a:rPr lang="en-US" noProof="0" dirty="0"/>
              <a:t>Second indented line </a:t>
            </a:r>
          </a:p>
          <a:p>
            <a:pPr marL="201926" lvl="1" indent="-100964">
              <a:spcBef>
                <a:spcPts val="337"/>
              </a:spcBef>
              <a:buClr>
                <a:srgbClr val="0066B3"/>
              </a:buClr>
              <a:buSzPct val="100000"/>
            </a:pPr>
            <a:r>
              <a:rPr lang="en-US" noProof="0" dirty="0"/>
              <a:t>Paragraph spacing should be 6 pt. before</a:t>
            </a:r>
          </a:p>
          <a:p>
            <a:pPr lvl="3">
              <a:buClr>
                <a:srgbClr val="0066B3"/>
              </a:buClr>
            </a:pPr>
            <a:endParaRPr lang="en-US" noProof="0" dirty="0"/>
          </a:p>
          <a:p>
            <a:pPr lvl="2">
              <a:buClr>
                <a:srgbClr val="0066B3"/>
              </a:buClr>
            </a:pPr>
            <a:endParaRPr lang="en-US" noProof="0" dirty="0"/>
          </a:p>
        </p:txBody>
      </p:sp>
      <p:sp>
        <p:nvSpPr>
          <p:cNvPr id="16" name="Textplatzhalter 2">
            <a:extLst>
              <a:ext uri="{FF2B5EF4-FFF2-40B4-BE49-F238E27FC236}">
                <a16:creationId xmlns:a16="http://schemas.microsoft.com/office/drawing/2014/main" id="{1D58AB75-D4AE-4951-B322-3F890F9E8AB3}"/>
              </a:ext>
            </a:extLst>
          </p:cNvPr>
          <p:cNvSpPr>
            <a:spLocks noGrp="1"/>
          </p:cNvSpPr>
          <p:nvPr>
            <p:ph type="body" sz="quarter" idx="26" hasCustomPrompt="1"/>
          </p:nvPr>
        </p:nvSpPr>
        <p:spPr>
          <a:xfrm>
            <a:off x="363809" y="1183768"/>
            <a:ext cx="414138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09" lvl="0" indent="-106609">
              <a:spcBef>
                <a:spcPts val="673"/>
              </a:spcBef>
            </a:pPr>
            <a:r>
              <a:rPr lang="en-US" noProof="0" dirty="0"/>
              <a:t>Title in Arial 18 pt., bold</a:t>
            </a:r>
          </a:p>
        </p:txBody>
      </p:sp>
      <p:sp>
        <p:nvSpPr>
          <p:cNvPr id="17" name="Textplatzhalter 2">
            <a:extLst>
              <a:ext uri="{FF2B5EF4-FFF2-40B4-BE49-F238E27FC236}">
                <a16:creationId xmlns:a16="http://schemas.microsoft.com/office/drawing/2014/main" id="{57EE0CC7-6CC4-4B89-A6A6-0ADEECEE4AD4}"/>
              </a:ext>
            </a:extLst>
          </p:cNvPr>
          <p:cNvSpPr>
            <a:spLocks noGrp="1"/>
          </p:cNvSpPr>
          <p:nvPr>
            <p:ph type="body" sz="quarter" idx="27" hasCustomPrompt="1"/>
          </p:nvPr>
        </p:nvSpPr>
        <p:spPr>
          <a:xfrm>
            <a:off x="4639671" y="1183768"/>
            <a:ext cx="4138140" cy="353823"/>
          </a:xfrm>
          <a:prstGeom prst="rect">
            <a:avLst/>
          </a:prstGeom>
          <a:solidFill>
            <a:srgbClr val="0066B3"/>
          </a:solidFill>
        </p:spPr>
        <p:txBody>
          <a:bodyPr lIns="180000" tIns="180000" rIns="180000" bIns="180000" anchor="ctr"/>
          <a:lstStyle>
            <a:lvl1pPr marL="0" indent="0">
              <a:buNone/>
              <a:defRPr lang="en-US" sz="1350" b="1" noProof="0" dirty="0">
                <a:solidFill>
                  <a:schemeClr val="bg1"/>
                </a:solidFill>
              </a:defRPr>
            </a:lvl1pPr>
          </a:lstStyle>
          <a:p>
            <a:pPr marL="106609" lvl="0" indent="-106609">
              <a:spcBef>
                <a:spcPts val="673"/>
              </a:spcBef>
            </a:pPr>
            <a:r>
              <a:rPr lang="en-US" noProof="0" dirty="0"/>
              <a:t>Title in Arial 18 pt., bold</a:t>
            </a:r>
          </a:p>
        </p:txBody>
      </p:sp>
      <p:sp>
        <p:nvSpPr>
          <p:cNvPr id="13" name="Textplatzhalter 2"/>
          <p:cNvSpPr>
            <a:spLocks noGrp="1"/>
          </p:cNvSpPr>
          <p:nvPr>
            <p:ph type="body" sz="quarter" idx="10" hasCustomPrompt="1"/>
          </p:nvPr>
        </p:nvSpPr>
        <p:spPr>
          <a:xfrm>
            <a:off x="355492" y="323956"/>
            <a:ext cx="7340711" cy="345512"/>
          </a:xfrm>
          <a:prstGeom prst="rect">
            <a:avLst/>
          </a:prstGeom>
        </p:spPr>
        <p:txBody>
          <a:bodyPr lIns="0" tIns="45691" rIns="91382" bIns="45691" anchor="ctr"/>
          <a:lstStyle>
            <a:lvl1pPr marL="0" indent="0">
              <a:buNone/>
              <a:defRPr lang="en-US" sz="2100" b="1" kern="0" noProof="0" dirty="0" smtClean="0">
                <a:latin typeface="Arial" charset="0"/>
                <a:cs typeface="Arial" charset="0"/>
              </a:defRPr>
            </a:lvl1pPr>
          </a:lstStyle>
          <a:p>
            <a:pPr marL="106609" lvl="0" indent="-106609">
              <a:lnSpc>
                <a:spcPct val="100000"/>
              </a:lnSpc>
              <a:spcBef>
                <a:spcPts val="0"/>
              </a:spcBef>
            </a:pPr>
            <a:r>
              <a:rPr lang="en-US" noProof="0" dirty="0"/>
              <a:t>Headline, 28 pt.</a:t>
            </a:r>
          </a:p>
        </p:txBody>
      </p:sp>
      <p:sp>
        <p:nvSpPr>
          <p:cNvPr id="14" name="Textplatzhalter 2"/>
          <p:cNvSpPr>
            <a:spLocks noGrp="1"/>
          </p:cNvSpPr>
          <p:nvPr>
            <p:ph type="body" sz="quarter" idx="18" hasCustomPrompt="1"/>
          </p:nvPr>
        </p:nvSpPr>
        <p:spPr>
          <a:xfrm>
            <a:off x="363810" y="4294565"/>
            <a:ext cx="8414002" cy="353823"/>
          </a:xfrm>
          <a:prstGeom prst="rect">
            <a:avLst/>
          </a:prstGeom>
          <a:solidFill>
            <a:srgbClr val="ED1C24"/>
          </a:solidFill>
        </p:spPr>
        <p:txBody>
          <a:bodyPr lIns="108000" tIns="108000" rIns="108000" bIns="108000" anchor="ctr"/>
          <a:lstStyle>
            <a:lvl1pPr marL="0" indent="0" algn="ctr">
              <a:buFont typeface="Arial" panose="020B0604020202020204" pitchFamily="34" charset="0"/>
              <a:buNone/>
              <a:defRPr lang="en-US" sz="1350" b="1" noProof="0" dirty="0">
                <a:solidFill>
                  <a:schemeClr val="bg1"/>
                </a:solidFill>
              </a:defRPr>
            </a:lvl1pPr>
          </a:lstStyle>
          <a:p>
            <a:pPr marL="106609" lvl="0" indent="-106609" algn="ctr"/>
            <a:r>
              <a:rPr lang="en-US" noProof="0" dirty="0"/>
              <a:t>Take away message in Arial 18 pt., bold</a:t>
            </a:r>
          </a:p>
        </p:txBody>
      </p:sp>
      <p:sp>
        <p:nvSpPr>
          <p:cNvPr id="3" name="Datumsplatzhalter 2"/>
          <p:cNvSpPr>
            <a:spLocks noGrp="1"/>
          </p:cNvSpPr>
          <p:nvPr>
            <p:ph type="dt" sz="half" idx="21"/>
          </p:nvPr>
        </p:nvSpPr>
        <p:spPr/>
        <p:txBody>
          <a:bodyPr/>
          <a:lstStyle/>
          <a:p>
            <a:endParaRPr lang="en-US" noProof="0" dirty="0"/>
          </a:p>
        </p:txBody>
      </p:sp>
      <p:sp>
        <p:nvSpPr>
          <p:cNvPr id="4" name="Fußzeilenplatzhalter 3"/>
          <p:cNvSpPr>
            <a:spLocks noGrp="1"/>
          </p:cNvSpPr>
          <p:nvPr>
            <p:ph type="ftr" sz="quarter" idx="22"/>
          </p:nvPr>
        </p:nvSpPr>
        <p:spPr/>
        <p:txBody>
          <a:bodyPr/>
          <a:lstStyle/>
          <a:p>
            <a:endParaRPr lang="en-US" noProof="0" dirty="0"/>
          </a:p>
        </p:txBody>
      </p:sp>
      <p:sp>
        <p:nvSpPr>
          <p:cNvPr id="5" name="Foliennummernplatzhalter 4"/>
          <p:cNvSpPr>
            <a:spLocks noGrp="1"/>
          </p:cNvSpPr>
          <p:nvPr>
            <p:ph type="sldNum" sz="quarter" idx="23"/>
          </p:nvPr>
        </p:nvSpPr>
        <p:spPr/>
        <p:txBody>
          <a:bodyPr/>
          <a:lstStyle/>
          <a:p>
            <a:fld id="{87F334AE-4EAC-4C2D-A638-92A76F09FCC4}" type="slidenum">
              <a:rPr lang="en-US" noProof="0" smtClean="0"/>
              <a:pPr/>
              <a:t>‹#›</a:t>
            </a:fld>
            <a:endParaRPr lang="en-US" noProof="0" dirty="0"/>
          </a:p>
        </p:txBody>
      </p:sp>
    </p:spTree>
    <p:extLst>
      <p:ext uri="{BB962C8B-B14F-4D97-AF65-F5344CB8AC3E}">
        <p14:creationId xmlns:p14="http://schemas.microsoft.com/office/powerpoint/2010/main" val="2058158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50" Type="http://schemas.openxmlformats.org/officeDocument/2006/relationships/theme" Target="../theme/theme2.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8" Type="http://schemas.openxmlformats.org/officeDocument/2006/relationships/slideLayout" Target="../slideLayouts/slideLayout22.xml"/><Relationship Id="rId51" Type="http://schemas.openxmlformats.org/officeDocument/2006/relationships/image" Target="../media/image8.png"/><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20" Type="http://schemas.openxmlformats.org/officeDocument/2006/relationships/slideLayout" Target="../slideLayouts/slideLayout34.xml"/><Relationship Id="rId41" Type="http://schemas.openxmlformats.org/officeDocument/2006/relationships/slideLayout" Target="../slideLayouts/slideLayout55.xml"/><Relationship Id="rId1" Type="http://schemas.openxmlformats.org/officeDocument/2006/relationships/slideLayout" Target="../slideLayouts/slideLayout15.xml"/><Relationship Id="rId6"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9.png"/><Relationship Id="rId5" Type="http://schemas.openxmlformats.org/officeDocument/2006/relationships/slideLayout" Target="../slideLayouts/slideLayout68.xml"/><Relationship Id="rId10" Type="http://schemas.openxmlformats.org/officeDocument/2006/relationships/image" Target="../media/image10.png"/><Relationship Id="rId4" Type="http://schemas.openxmlformats.org/officeDocument/2006/relationships/slideLayout" Target="../slideLayouts/slideLayout67.xml"/><Relationship Id="rId9"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B6EE">
            <a:alpha val="10000"/>
          </a:srgb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0A01E6D-CE98-9244-AF4E-AA0A9B312ECF}" type="datetime1">
              <a:rPr kumimoji="1" lang="en-US" altLang="zh-CN" smtClean="0"/>
              <a:t>5/20/2025</a:t>
            </a:fld>
            <a:endParaRPr kumimoji="1"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1BDDA2F-CAEB-6D40-8A4F-78457CD0A3FD}" type="slidenum">
              <a:rPr kumimoji="1" lang="zh-CN" altLang="en-US" smtClean="0"/>
              <a:t>‹#›</a:t>
            </a:fld>
            <a:endParaRPr kumimoji="1" lang="zh-CN" altLang="en-US"/>
          </a:p>
        </p:txBody>
      </p:sp>
    </p:spTree>
    <p:extLst>
      <p:ext uri="{BB962C8B-B14F-4D97-AF65-F5344CB8AC3E}">
        <p14:creationId xmlns:p14="http://schemas.microsoft.com/office/powerpoint/2010/main" val="86718098"/>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4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Datumsplatzhalter 1"/>
          <p:cNvSpPr>
            <a:spLocks noGrp="1"/>
          </p:cNvSpPr>
          <p:nvPr>
            <p:ph type="dt" sz="half" idx="2"/>
          </p:nvPr>
        </p:nvSpPr>
        <p:spPr>
          <a:xfrm>
            <a:off x="731715" y="4818467"/>
            <a:ext cx="6060340" cy="325795"/>
          </a:xfrm>
          <a:prstGeom prst="rect">
            <a:avLst/>
          </a:prstGeom>
        </p:spPr>
        <p:txBody>
          <a:bodyPr vert="horz" lIns="0" tIns="0" rIns="0" bIns="0" rtlCol="0" anchor="ctr"/>
          <a:lstStyle>
            <a:lvl1pPr algn="l">
              <a:defRPr lang="en-US" sz="750" b="0" kern="1200" smtClean="0">
                <a:solidFill>
                  <a:schemeClr val="tx1"/>
                </a:solidFill>
                <a:latin typeface="+mj-lt"/>
                <a:ea typeface="+mn-ea"/>
                <a:cs typeface="Arial" charset="0"/>
              </a:defRPr>
            </a:lvl1pPr>
          </a:lstStyle>
          <a:p>
            <a:endParaRPr lang="en-US" dirty="0"/>
          </a:p>
        </p:txBody>
      </p:sp>
      <p:sp>
        <p:nvSpPr>
          <p:cNvPr id="17" name="Fußzeilenplatzhalter 4"/>
          <p:cNvSpPr>
            <a:spLocks noGrp="1"/>
          </p:cNvSpPr>
          <p:nvPr>
            <p:ph type="ftr" sz="quarter" idx="3"/>
          </p:nvPr>
        </p:nvSpPr>
        <p:spPr bwMode="gray">
          <a:xfrm>
            <a:off x="6832441" y="4818466"/>
            <a:ext cx="1945897" cy="325040"/>
          </a:xfrm>
          <a:prstGeom prst="rect">
            <a:avLst/>
          </a:prstGeom>
        </p:spPr>
        <p:txBody>
          <a:bodyPr lIns="0" tIns="0" rIns="0" bIns="0" anchor="ctr"/>
          <a:lstStyle>
            <a:lvl1pPr algn="r">
              <a:defRPr sz="750" b="1">
                <a:solidFill>
                  <a:srgbClr val="0066B3"/>
                </a:solidFill>
                <a:latin typeface="+mj-lt"/>
              </a:defRPr>
            </a:lvl1pPr>
            <a:lvl2pPr marL="0" indent="0">
              <a:defRPr sz="449">
                <a:solidFill>
                  <a:schemeClr val="tx1"/>
                </a:solidFill>
              </a:defRPr>
            </a:lvl2pPr>
            <a:lvl3pPr marL="891" indent="0">
              <a:defRPr sz="449">
                <a:solidFill>
                  <a:schemeClr val="tx1"/>
                </a:solidFill>
              </a:defRPr>
            </a:lvl3pPr>
            <a:lvl4pPr marL="1779" indent="0">
              <a:defRPr sz="449">
                <a:solidFill>
                  <a:schemeClr val="tx1"/>
                </a:solidFill>
              </a:defRPr>
            </a:lvl4pPr>
            <a:lvl5pPr marL="1779" indent="0">
              <a:defRPr sz="449">
                <a:solidFill>
                  <a:schemeClr val="tx1"/>
                </a:solidFill>
              </a:defRPr>
            </a:lvl5pPr>
            <a:lvl6pPr marL="0" indent="0">
              <a:defRPr sz="449">
                <a:solidFill>
                  <a:schemeClr val="tx1"/>
                </a:solidFill>
              </a:defRPr>
            </a:lvl6pPr>
            <a:lvl7pPr marL="0" indent="0" algn="l">
              <a:defRPr sz="449">
                <a:solidFill>
                  <a:schemeClr val="tx1"/>
                </a:solidFill>
              </a:defRPr>
            </a:lvl7pPr>
            <a:lvl8pPr marL="0" indent="0">
              <a:defRPr sz="449">
                <a:solidFill>
                  <a:schemeClr val="tx1"/>
                </a:solidFill>
              </a:defRPr>
            </a:lvl8pPr>
            <a:lvl9pPr marL="0" indent="0">
              <a:defRPr sz="449"/>
            </a:lvl9pPr>
          </a:lstStyle>
          <a:p>
            <a:endParaRPr lang="en-US" dirty="0"/>
          </a:p>
        </p:txBody>
      </p:sp>
      <p:sp>
        <p:nvSpPr>
          <p:cNvPr id="18" name="Foliennummernplatzhalter 3"/>
          <p:cNvSpPr>
            <a:spLocks noGrp="1"/>
          </p:cNvSpPr>
          <p:nvPr>
            <p:ph type="sldNum" sz="quarter" idx="4"/>
          </p:nvPr>
        </p:nvSpPr>
        <p:spPr bwMode="gray">
          <a:xfrm>
            <a:off x="359650" y="4818466"/>
            <a:ext cx="334256" cy="325040"/>
          </a:xfrm>
          <a:prstGeom prst="rect">
            <a:avLst/>
          </a:prstGeom>
        </p:spPr>
        <p:txBody>
          <a:bodyPr vert="horz" lIns="0" tIns="0" rIns="0" bIns="0" rtlCol="0" anchor="ctr"/>
          <a:lstStyle>
            <a:lvl1pPr algn="l">
              <a:defRPr sz="750">
                <a:solidFill>
                  <a:schemeClr val="tx1"/>
                </a:solidFill>
                <a:latin typeface="+mj-lt"/>
              </a:defRPr>
            </a:lvl1pPr>
            <a:lvl2pPr marL="891" indent="0" algn="r">
              <a:defRPr sz="449">
                <a:solidFill>
                  <a:schemeClr val="tx1"/>
                </a:solidFill>
              </a:defRPr>
            </a:lvl2pPr>
            <a:lvl3pPr marL="0" indent="0" algn="r">
              <a:defRPr sz="449">
                <a:solidFill>
                  <a:schemeClr val="tx1"/>
                </a:solidFill>
              </a:defRPr>
            </a:lvl3pPr>
            <a:lvl4pPr marL="0" indent="0" algn="r">
              <a:defRPr sz="449">
                <a:solidFill>
                  <a:schemeClr val="tx1"/>
                </a:solidFill>
              </a:defRPr>
            </a:lvl4pPr>
            <a:lvl5pPr marL="0" indent="0" algn="r">
              <a:defRPr sz="449">
                <a:solidFill>
                  <a:schemeClr val="tx1"/>
                </a:solidFill>
              </a:defRPr>
            </a:lvl5pPr>
            <a:lvl6pPr marL="0" indent="0" algn="r">
              <a:defRPr sz="449">
                <a:solidFill>
                  <a:schemeClr val="tx1"/>
                </a:solidFill>
              </a:defRPr>
            </a:lvl6pPr>
            <a:lvl7pPr marL="0" indent="0" algn="r">
              <a:defRPr sz="449">
                <a:solidFill>
                  <a:schemeClr val="tx1"/>
                </a:solidFill>
              </a:defRPr>
            </a:lvl7pPr>
            <a:lvl8pPr marL="0" indent="0" algn="r">
              <a:defRPr sz="449">
                <a:solidFill>
                  <a:schemeClr val="tx1"/>
                </a:solidFill>
              </a:defRPr>
            </a:lvl8pPr>
            <a:lvl9pPr marL="0" indent="0" algn="r">
              <a:defRPr sz="449">
                <a:solidFill>
                  <a:schemeClr val="tx1"/>
                </a:solidFill>
              </a:defRPr>
            </a:lvl9pPr>
          </a:lstStyle>
          <a:p>
            <a:fld id="{87F334AE-4EAC-4C2D-A638-92A76F09FCC4}" type="slidenum">
              <a:rPr lang="en-US" smtClean="0"/>
              <a:pPr/>
              <a:t>‹#›</a:t>
            </a:fld>
            <a:endParaRPr lang="en-US" dirty="0"/>
          </a:p>
        </p:txBody>
      </p:sp>
      <p:pic>
        <p:nvPicPr>
          <p:cNvPr id="10" name="Picture 2">
            <a:extLst>
              <a:ext uri="{FF2B5EF4-FFF2-40B4-BE49-F238E27FC236}">
                <a16:creationId xmlns:a16="http://schemas.microsoft.com/office/drawing/2014/main" id="{7B817BDF-912E-4B73-9470-055414FE7E98}"/>
              </a:ext>
            </a:extLst>
          </p:cNvPr>
          <p:cNvPicPr>
            <a:picLocks noChangeAspect="1" noChangeArrowheads="1"/>
          </p:cNvPicPr>
          <p:nvPr userDrawn="1"/>
        </p:nvPicPr>
        <p:blipFill>
          <a:blip r:embed="rId51">
            <a:extLst>
              <a:ext uri="{28A0092B-C50C-407E-A947-70E740481C1C}">
                <a14:useLocalDpi xmlns:a14="http://schemas.microsoft.com/office/drawing/2010/main" val="0"/>
              </a:ext>
            </a:extLst>
          </a:blip>
          <a:srcRect/>
          <a:stretch>
            <a:fillRect/>
          </a:stretch>
        </p:blipFill>
        <p:spPr bwMode="auto">
          <a:xfrm>
            <a:off x="7696201" y="280124"/>
            <a:ext cx="1066800" cy="386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9760033"/>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 id="2147483874" r:id="rId18"/>
    <p:sldLayoutId id="2147483875" r:id="rId19"/>
    <p:sldLayoutId id="2147483876" r:id="rId20"/>
    <p:sldLayoutId id="2147483877" r:id="rId21"/>
    <p:sldLayoutId id="2147483878" r:id="rId22"/>
    <p:sldLayoutId id="2147483879" r:id="rId23"/>
    <p:sldLayoutId id="2147483880" r:id="rId24"/>
    <p:sldLayoutId id="2147483881" r:id="rId25"/>
    <p:sldLayoutId id="2147483882" r:id="rId26"/>
    <p:sldLayoutId id="2147483883" r:id="rId27"/>
    <p:sldLayoutId id="2147483884" r:id="rId28"/>
    <p:sldLayoutId id="2147483885" r:id="rId29"/>
    <p:sldLayoutId id="2147483886" r:id="rId30"/>
    <p:sldLayoutId id="2147483887" r:id="rId31"/>
    <p:sldLayoutId id="2147483888" r:id="rId32"/>
    <p:sldLayoutId id="2147483889" r:id="rId33"/>
    <p:sldLayoutId id="2147483890" r:id="rId34"/>
    <p:sldLayoutId id="2147483891" r:id="rId35"/>
    <p:sldLayoutId id="2147483892" r:id="rId36"/>
    <p:sldLayoutId id="2147483893" r:id="rId37"/>
    <p:sldLayoutId id="2147483894" r:id="rId38"/>
    <p:sldLayoutId id="2147483895" r:id="rId39"/>
    <p:sldLayoutId id="2147483896" r:id="rId40"/>
    <p:sldLayoutId id="2147483897" r:id="rId41"/>
    <p:sldLayoutId id="2147483898" r:id="rId42"/>
    <p:sldLayoutId id="2147483899" r:id="rId43"/>
    <p:sldLayoutId id="2147483900" r:id="rId44"/>
    <p:sldLayoutId id="2147483901" r:id="rId45"/>
    <p:sldLayoutId id="2147483902" r:id="rId46"/>
    <p:sldLayoutId id="2147483903" r:id="rId47"/>
    <p:sldLayoutId id="2147483913" r:id="rId48"/>
    <p:sldLayoutId id="2147483941" r:id="rId49"/>
  </p:sldLayoutIdLst>
  <p:hf hdr="0" ftr="0" dt="0"/>
  <p:txStyles>
    <p:titleStyle>
      <a:lvl1pPr algn="l" rtl="0" eaLnBrk="1" fontAlgn="base" hangingPunct="1">
        <a:lnSpc>
          <a:spcPct val="95000"/>
        </a:lnSpc>
        <a:spcBef>
          <a:spcPct val="0"/>
        </a:spcBef>
        <a:spcAft>
          <a:spcPct val="0"/>
        </a:spcAft>
        <a:defRPr sz="2100" b="1">
          <a:solidFill>
            <a:schemeClr val="tx1"/>
          </a:solidFill>
          <a:latin typeface="+mj-lt"/>
          <a:ea typeface="+mj-ea"/>
          <a:cs typeface="+mj-cs"/>
        </a:defRPr>
      </a:lvl1pPr>
      <a:lvl2pPr algn="l" rtl="0" eaLnBrk="1" fontAlgn="base" hangingPunct="1">
        <a:lnSpc>
          <a:spcPct val="95000"/>
        </a:lnSpc>
        <a:spcBef>
          <a:spcPct val="0"/>
        </a:spcBef>
        <a:spcAft>
          <a:spcPct val="0"/>
        </a:spcAft>
        <a:defRPr sz="1683" b="1">
          <a:solidFill>
            <a:schemeClr val="tx1"/>
          </a:solidFill>
          <a:latin typeface="Arial" charset="0"/>
        </a:defRPr>
      </a:lvl2pPr>
      <a:lvl3pPr algn="l" rtl="0" eaLnBrk="1" fontAlgn="base" hangingPunct="1">
        <a:lnSpc>
          <a:spcPct val="95000"/>
        </a:lnSpc>
        <a:spcBef>
          <a:spcPct val="0"/>
        </a:spcBef>
        <a:spcAft>
          <a:spcPct val="0"/>
        </a:spcAft>
        <a:defRPr sz="1683" b="1">
          <a:solidFill>
            <a:schemeClr val="tx1"/>
          </a:solidFill>
          <a:latin typeface="Arial" charset="0"/>
        </a:defRPr>
      </a:lvl3pPr>
      <a:lvl4pPr algn="l" rtl="0" eaLnBrk="1" fontAlgn="base" hangingPunct="1">
        <a:lnSpc>
          <a:spcPct val="95000"/>
        </a:lnSpc>
        <a:spcBef>
          <a:spcPct val="0"/>
        </a:spcBef>
        <a:spcAft>
          <a:spcPct val="0"/>
        </a:spcAft>
        <a:defRPr sz="1683" b="1">
          <a:solidFill>
            <a:schemeClr val="tx1"/>
          </a:solidFill>
          <a:latin typeface="Arial" charset="0"/>
        </a:defRPr>
      </a:lvl4pPr>
      <a:lvl5pPr algn="l" rtl="0" eaLnBrk="1" fontAlgn="base" hangingPunct="1">
        <a:lnSpc>
          <a:spcPct val="95000"/>
        </a:lnSpc>
        <a:spcBef>
          <a:spcPct val="0"/>
        </a:spcBef>
        <a:spcAft>
          <a:spcPct val="0"/>
        </a:spcAft>
        <a:defRPr sz="1683" b="1">
          <a:solidFill>
            <a:schemeClr val="tx1"/>
          </a:solidFill>
          <a:latin typeface="Arial" charset="0"/>
        </a:defRPr>
      </a:lvl5pPr>
      <a:lvl6pPr marL="271724" algn="l" rtl="0" eaLnBrk="1" fontAlgn="base" hangingPunct="1">
        <a:lnSpc>
          <a:spcPct val="95000"/>
        </a:lnSpc>
        <a:spcBef>
          <a:spcPct val="0"/>
        </a:spcBef>
        <a:spcAft>
          <a:spcPct val="0"/>
        </a:spcAft>
        <a:defRPr sz="1683" b="1">
          <a:solidFill>
            <a:schemeClr val="tx1"/>
          </a:solidFill>
          <a:latin typeface="Arial" charset="0"/>
        </a:defRPr>
      </a:lvl6pPr>
      <a:lvl7pPr marL="543445" algn="l" rtl="0" eaLnBrk="1" fontAlgn="base" hangingPunct="1">
        <a:lnSpc>
          <a:spcPct val="95000"/>
        </a:lnSpc>
        <a:spcBef>
          <a:spcPct val="0"/>
        </a:spcBef>
        <a:spcAft>
          <a:spcPct val="0"/>
        </a:spcAft>
        <a:defRPr sz="1683" b="1">
          <a:solidFill>
            <a:schemeClr val="tx1"/>
          </a:solidFill>
          <a:latin typeface="Arial" charset="0"/>
        </a:defRPr>
      </a:lvl7pPr>
      <a:lvl8pPr marL="815169" algn="l" rtl="0" eaLnBrk="1" fontAlgn="base" hangingPunct="1">
        <a:lnSpc>
          <a:spcPct val="95000"/>
        </a:lnSpc>
        <a:spcBef>
          <a:spcPct val="0"/>
        </a:spcBef>
        <a:spcAft>
          <a:spcPct val="0"/>
        </a:spcAft>
        <a:defRPr sz="1683" b="1">
          <a:solidFill>
            <a:schemeClr val="tx1"/>
          </a:solidFill>
          <a:latin typeface="Arial" charset="0"/>
        </a:defRPr>
      </a:lvl8pPr>
      <a:lvl9pPr marL="1086893" algn="l" rtl="0" eaLnBrk="1" fontAlgn="base" hangingPunct="1">
        <a:lnSpc>
          <a:spcPct val="95000"/>
        </a:lnSpc>
        <a:spcBef>
          <a:spcPct val="0"/>
        </a:spcBef>
        <a:spcAft>
          <a:spcPct val="0"/>
        </a:spcAft>
        <a:defRPr sz="1683" b="1">
          <a:solidFill>
            <a:schemeClr val="tx1"/>
          </a:solidFill>
          <a:latin typeface="Arial" charset="0"/>
        </a:defRPr>
      </a:lvl9pPr>
    </p:titleStyle>
    <p:bodyStyle>
      <a:lvl1pPr marL="106613" indent="-106613" algn="l" rtl="0" eaLnBrk="1" fontAlgn="base" hangingPunct="1">
        <a:spcBef>
          <a:spcPts val="713"/>
        </a:spcBef>
        <a:spcAft>
          <a:spcPct val="0"/>
        </a:spcAft>
        <a:buClr>
          <a:schemeClr val="tx2"/>
        </a:buClr>
        <a:buFont typeface="Wingdings" pitchFamily="2" charset="2"/>
        <a:buChar char="§"/>
        <a:defRPr>
          <a:solidFill>
            <a:schemeClr val="tx1"/>
          </a:solidFill>
          <a:latin typeface="+mn-lt"/>
          <a:ea typeface="+mn-ea"/>
          <a:cs typeface="+mn-cs"/>
        </a:defRPr>
      </a:lvl1pPr>
      <a:lvl2pPr marL="213227" indent="-106613" algn="l" rtl="0" eaLnBrk="1" fontAlgn="base" hangingPunct="1">
        <a:spcBef>
          <a:spcPts val="357"/>
        </a:spcBef>
        <a:spcAft>
          <a:spcPct val="0"/>
        </a:spcAft>
        <a:buClr>
          <a:schemeClr val="tx2"/>
        </a:buClr>
        <a:buFont typeface="Symbol" pitchFamily="18" charset="2"/>
        <a:buChar char="-"/>
        <a:defRPr>
          <a:solidFill>
            <a:schemeClr val="tx1"/>
          </a:solidFill>
          <a:latin typeface="+mn-lt"/>
        </a:defRPr>
      </a:lvl2pPr>
      <a:lvl3pPr marL="320786" indent="-106613" algn="l" rtl="0" eaLnBrk="1" fontAlgn="base" hangingPunct="1">
        <a:spcBef>
          <a:spcPts val="357"/>
        </a:spcBef>
        <a:spcAft>
          <a:spcPct val="0"/>
        </a:spcAft>
        <a:buClr>
          <a:schemeClr val="tx2"/>
        </a:buClr>
        <a:buFont typeface="Arial" charset="0"/>
        <a:buChar char="&gt;"/>
        <a:defRPr sz="953">
          <a:solidFill>
            <a:schemeClr val="tx1"/>
          </a:solidFill>
          <a:latin typeface="+mn-lt"/>
        </a:defRPr>
      </a:lvl3pPr>
      <a:lvl4pPr marL="428341" indent="-106613" algn="l" rtl="0" eaLnBrk="1" fontAlgn="base" hangingPunct="1">
        <a:spcBef>
          <a:spcPts val="357"/>
        </a:spcBef>
        <a:spcAft>
          <a:spcPct val="0"/>
        </a:spcAft>
        <a:buClr>
          <a:schemeClr val="tx2"/>
        </a:buClr>
        <a:buFont typeface="Arial" charset="0"/>
        <a:buChar char="•"/>
        <a:defRPr sz="953">
          <a:solidFill>
            <a:schemeClr val="tx1"/>
          </a:solidFill>
          <a:latin typeface="+mn-lt"/>
        </a:defRPr>
      </a:lvl4pPr>
      <a:lvl5pPr marL="534956" indent="-106613" algn="l" rtl="0" eaLnBrk="1" fontAlgn="base" hangingPunct="1">
        <a:spcBef>
          <a:spcPct val="50000"/>
        </a:spcBef>
        <a:spcAft>
          <a:spcPct val="0"/>
        </a:spcAft>
        <a:buClr>
          <a:schemeClr val="tx2"/>
        </a:buClr>
        <a:buFont typeface="Arial" charset="0"/>
        <a:buChar char="•"/>
        <a:defRPr sz="953">
          <a:solidFill>
            <a:schemeClr val="tx1"/>
          </a:solidFill>
          <a:latin typeface="+mn-lt"/>
        </a:defRPr>
      </a:lvl5pPr>
      <a:lvl6pPr marL="425511" indent="0" algn="l" rtl="0" eaLnBrk="1" fontAlgn="base" hangingPunct="1">
        <a:spcBef>
          <a:spcPct val="50000"/>
        </a:spcBef>
        <a:spcAft>
          <a:spcPct val="0"/>
        </a:spcAft>
        <a:buClr>
          <a:schemeClr val="tx2"/>
        </a:buClr>
        <a:buFont typeface="Arial" charset="0"/>
        <a:buNone/>
        <a:defRPr sz="953">
          <a:solidFill>
            <a:schemeClr val="tx1"/>
          </a:solidFill>
          <a:latin typeface="+mn-lt"/>
        </a:defRPr>
      </a:lvl6pPr>
      <a:lvl7pPr marL="1024623" indent="-103783" algn="l" rtl="0" eaLnBrk="1" fontAlgn="base" hangingPunct="1">
        <a:spcBef>
          <a:spcPct val="50000"/>
        </a:spcBef>
        <a:spcAft>
          <a:spcPct val="0"/>
        </a:spcAft>
        <a:buClr>
          <a:schemeClr val="tx2"/>
        </a:buClr>
        <a:buFont typeface="Arial" charset="0"/>
        <a:buChar char="•"/>
        <a:defRPr sz="953">
          <a:solidFill>
            <a:schemeClr val="tx1"/>
          </a:solidFill>
          <a:latin typeface="+mn-lt"/>
        </a:defRPr>
      </a:lvl7pPr>
      <a:lvl8pPr marL="1296345" indent="-103783" algn="l" rtl="0" eaLnBrk="1" fontAlgn="base" hangingPunct="1">
        <a:spcBef>
          <a:spcPct val="50000"/>
        </a:spcBef>
        <a:spcAft>
          <a:spcPct val="0"/>
        </a:spcAft>
        <a:buClr>
          <a:schemeClr val="tx2"/>
        </a:buClr>
        <a:buFont typeface="Arial" charset="0"/>
        <a:buChar char="•"/>
        <a:defRPr sz="953">
          <a:solidFill>
            <a:schemeClr val="tx1"/>
          </a:solidFill>
          <a:latin typeface="+mn-lt"/>
        </a:defRPr>
      </a:lvl8pPr>
      <a:lvl9pPr marL="1568068" indent="-103783" algn="l" rtl="0" eaLnBrk="1" fontAlgn="base" hangingPunct="1">
        <a:spcBef>
          <a:spcPct val="50000"/>
        </a:spcBef>
        <a:spcAft>
          <a:spcPct val="0"/>
        </a:spcAft>
        <a:buClr>
          <a:schemeClr val="tx2"/>
        </a:buClr>
        <a:buFont typeface="Arial" charset="0"/>
        <a:buChar char="•"/>
        <a:defRPr sz="953">
          <a:solidFill>
            <a:schemeClr val="tx1"/>
          </a:solidFill>
          <a:latin typeface="+mn-lt"/>
        </a:defRPr>
      </a:lvl9pPr>
    </p:bodyStyle>
    <p:otherStyle>
      <a:defPPr>
        <a:defRPr lang="de-DE"/>
      </a:defPPr>
      <a:lvl1pPr marL="0" algn="l" defTabSz="543445" rtl="0" eaLnBrk="1" latinLnBrk="0" hangingPunct="1">
        <a:defRPr sz="1066" kern="1200">
          <a:solidFill>
            <a:schemeClr val="tx1"/>
          </a:solidFill>
          <a:latin typeface="+mn-lt"/>
          <a:ea typeface="+mn-ea"/>
          <a:cs typeface="+mn-cs"/>
        </a:defRPr>
      </a:lvl1pPr>
      <a:lvl2pPr marL="271724" algn="l" defTabSz="543445" rtl="0" eaLnBrk="1" latinLnBrk="0" hangingPunct="1">
        <a:defRPr sz="1066" kern="1200">
          <a:solidFill>
            <a:schemeClr val="tx1"/>
          </a:solidFill>
          <a:latin typeface="+mn-lt"/>
          <a:ea typeface="+mn-ea"/>
          <a:cs typeface="+mn-cs"/>
        </a:defRPr>
      </a:lvl2pPr>
      <a:lvl3pPr marL="543445" algn="l" defTabSz="543445" rtl="0" eaLnBrk="1" latinLnBrk="0" hangingPunct="1">
        <a:defRPr sz="1066" kern="1200">
          <a:solidFill>
            <a:schemeClr val="tx1"/>
          </a:solidFill>
          <a:latin typeface="+mn-lt"/>
          <a:ea typeface="+mn-ea"/>
          <a:cs typeface="+mn-cs"/>
        </a:defRPr>
      </a:lvl3pPr>
      <a:lvl4pPr marL="815169" algn="l" defTabSz="543445" rtl="0" eaLnBrk="1" latinLnBrk="0" hangingPunct="1">
        <a:defRPr sz="1066" kern="1200">
          <a:solidFill>
            <a:schemeClr val="tx1"/>
          </a:solidFill>
          <a:latin typeface="+mn-lt"/>
          <a:ea typeface="+mn-ea"/>
          <a:cs typeface="+mn-cs"/>
        </a:defRPr>
      </a:lvl4pPr>
      <a:lvl5pPr marL="1086893" algn="l" defTabSz="543445" rtl="0" eaLnBrk="1" latinLnBrk="0" hangingPunct="1">
        <a:defRPr sz="1066" kern="1200">
          <a:solidFill>
            <a:schemeClr val="tx1"/>
          </a:solidFill>
          <a:latin typeface="+mn-lt"/>
          <a:ea typeface="+mn-ea"/>
          <a:cs typeface="+mn-cs"/>
        </a:defRPr>
      </a:lvl5pPr>
      <a:lvl6pPr marL="1358615" algn="l" defTabSz="543445" rtl="0" eaLnBrk="1" latinLnBrk="0" hangingPunct="1">
        <a:defRPr sz="1066" kern="1200">
          <a:solidFill>
            <a:schemeClr val="tx1"/>
          </a:solidFill>
          <a:latin typeface="+mn-lt"/>
          <a:ea typeface="+mn-ea"/>
          <a:cs typeface="+mn-cs"/>
        </a:defRPr>
      </a:lvl6pPr>
      <a:lvl7pPr marL="1630339" algn="l" defTabSz="543445" rtl="0" eaLnBrk="1" latinLnBrk="0" hangingPunct="1">
        <a:defRPr sz="1066" kern="1200">
          <a:solidFill>
            <a:schemeClr val="tx1"/>
          </a:solidFill>
          <a:latin typeface="+mn-lt"/>
          <a:ea typeface="+mn-ea"/>
          <a:cs typeface="+mn-cs"/>
        </a:defRPr>
      </a:lvl7pPr>
      <a:lvl8pPr marL="1902062" algn="l" defTabSz="543445" rtl="0" eaLnBrk="1" latinLnBrk="0" hangingPunct="1">
        <a:defRPr sz="1066" kern="1200">
          <a:solidFill>
            <a:schemeClr val="tx1"/>
          </a:solidFill>
          <a:latin typeface="+mn-lt"/>
          <a:ea typeface="+mn-ea"/>
          <a:cs typeface="+mn-cs"/>
        </a:defRPr>
      </a:lvl8pPr>
      <a:lvl9pPr marL="2173785" algn="l" defTabSz="543445" rtl="0" eaLnBrk="1" latinLnBrk="0" hangingPunct="1">
        <a:defRPr sz="1066"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60" userDrawn="1">
          <p15:clr>
            <a:srgbClr val="F26B43"/>
          </p15:clr>
        </p15:guide>
        <p15:guide id="2" orient="horz" pos="1123" userDrawn="1">
          <p15:clr>
            <a:srgbClr val="F26B43"/>
          </p15:clr>
        </p15:guide>
        <p15:guide id="3" orient="horz" pos="1343" userDrawn="1">
          <p15:clr>
            <a:srgbClr val="F26B43"/>
          </p15:clr>
        </p15:guide>
        <p15:guide id="4" pos="2027" userDrawn="1">
          <p15:clr>
            <a:srgbClr val="F26B43"/>
          </p15:clr>
        </p15:guide>
        <p15:guide id="5" orient="horz" pos="1624" userDrawn="1">
          <p15:clr>
            <a:srgbClr val="F26B43"/>
          </p15:clr>
        </p15:guide>
        <p15:guide id="6" orient="horz" pos="2190" userDrawn="1">
          <p15:clr>
            <a:srgbClr val="F26B43"/>
          </p15:clr>
        </p15:guide>
        <p15:guide id="7" orient="horz" pos="1691" userDrawn="1">
          <p15:clr>
            <a:srgbClr val="F26B43"/>
          </p15:clr>
        </p15:guide>
        <p15:guide id="8" orient="horz" pos="1406" userDrawn="1">
          <p15:clr>
            <a:srgbClr val="F26B43"/>
          </p15:clr>
        </p15:guide>
        <p15:guide id="9" orient="horz" pos="2254" userDrawn="1">
          <p15:clr>
            <a:srgbClr val="F26B43"/>
          </p15:clr>
        </p15:guide>
        <p15:guide id="10" orient="horz" pos="495" userDrawn="1">
          <p15:clr>
            <a:srgbClr val="F26B43"/>
          </p15:clr>
        </p15:guide>
        <p15:guide id="11" orient="horz" pos="557" userDrawn="1">
          <p15:clr>
            <a:srgbClr val="F26B43"/>
          </p15:clr>
        </p15:guide>
        <p15:guide id="12" pos="232" userDrawn="1">
          <p15:clr>
            <a:srgbClr val="F26B43"/>
          </p15:clr>
        </p15:guide>
        <p15:guide id="13" pos="1939" userDrawn="1">
          <p15:clr>
            <a:srgbClr val="F26B43"/>
          </p15:clr>
        </p15:guide>
        <p15:guide id="14" pos="2840" userDrawn="1">
          <p15:clr>
            <a:srgbClr val="F26B43"/>
          </p15:clr>
        </p15:guide>
        <p15:guide id="15" pos="2925" userDrawn="1">
          <p15:clr>
            <a:srgbClr val="F26B43"/>
          </p15:clr>
        </p15:guide>
        <p15:guide id="16" pos="3733" userDrawn="1">
          <p15:clr>
            <a:srgbClr val="F26B43"/>
          </p15:clr>
        </p15:guide>
        <p15:guide id="17" pos="3818" userDrawn="1">
          <p15:clr>
            <a:srgbClr val="F26B43"/>
          </p15:clr>
        </p15:guide>
        <p15:guide id="18" pos="552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6797" y="206523"/>
            <a:ext cx="6216651" cy="9930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 Arial </a:t>
            </a:r>
            <a:br>
              <a:rPr lang="en-US" dirty="0"/>
            </a:br>
            <a:r>
              <a:rPr lang="en-US" dirty="0"/>
              <a:t>bold 28 </a:t>
            </a:r>
            <a:r>
              <a:rPr lang="en-US" dirty="0" err="1"/>
              <a:t>pt</a:t>
            </a:r>
            <a:r>
              <a:rPr lang="en-US" dirty="0"/>
              <a:t>)</a:t>
            </a:r>
            <a:endParaRPr lang="en-GB" dirty="0"/>
          </a:p>
        </p:txBody>
      </p:sp>
      <p:sp>
        <p:nvSpPr>
          <p:cNvPr id="1027" name="Text Placeholder 2"/>
          <p:cNvSpPr>
            <a:spLocks noGrp="1"/>
          </p:cNvSpPr>
          <p:nvPr>
            <p:ph type="body" idx="1"/>
          </p:nvPr>
        </p:nvSpPr>
        <p:spPr bwMode="auto">
          <a:xfrm>
            <a:off x="456795" y="1424449"/>
            <a:ext cx="8230410" cy="314168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 Arial bold 24 </a:t>
            </a:r>
            <a:r>
              <a:rPr lang="en-US" dirty="0" err="1"/>
              <a:t>pt</a:t>
            </a:r>
            <a:r>
              <a:rPr lang="en-US" dirty="0"/>
              <a:t>)</a:t>
            </a:r>
          </a:p>
          <a:p>
            <a:pPr lvl="1"/>
            <a:r>
              <a:rPr lang="en-US" dirty="0"/>
              <a:t>Second level (Master text style Arial bold 20 </a:t>
            </a:r>
            <a:r>
              <a:rPr lang="en-US" dirty="0" err="1"/>
              <a:t>pt</a:t>
            </a:r>
            <a:r>
              <a:rPr lang="en-US" dirty="0"/>
              <a:t>)</a:t>
            </a:r>
          </a:p>
          <a:p>
            <a:pPr lvl="2"/>
            <a:r>
              <a:rPr lang="en-US" dirty="0"/>
              <a:t>Third level (Master text style Arial 18 </a:t>
            </a:r>
            <a:r>
              <a:rPr lang="en-US" dirty="0" err="1"/>
              <a:t>pt</a:t>
            </a:r>
            <a:r>
              <a:rPr lang="en-US" dirty="0"/>
              <a:t>)</a:t>
            </a:r>
          </a:p>
          <a:p>
            <a:pPr lvl="3"/>
            <a:r>
              <a:rPr lang="en-US" dirty="0"/>
              <a:t>Fourth level (Master text style Arial 16 </a:t>
            </a:r>
            <a:r>
              <a:rPr lang="en-US" dirty="0" err="1"/>
              <a:t>pt</a:t>
            </a:r>
            <a:r>
              <a:rPr lang="en-US" dirty="0"/>
              <a:t>)</a:t>
            </a:r>
          </a:p>
          <a:p>
            <a:pPr lvl="4"/>
            <a:r>
              <a:rPr lang="en-US" dirty="0"/>
              <a:t>Fifth level (Master text style Arial 16 </a:t>
            </a:r>
            <a:r>
              <a:rPr lang="en-US" dirty="0" err="1"/>
              <a:t>pt</a:t>
            </a:r>
            <a:r>
              <a:rPr lang="en-US" dirty="0"/>
              <a:t>)</a:t>
            </a:r>
            <a:endParaRPr lang="en-GB" dirty="0"/>
          </a:p>
        </p:txBody>
      </p:sp>
      <p:sp>
        <p:nvSpPr>
          <p:cNvPr id="7" name="Rectangle 6"/>
          <p:cNvSpPr>
            <a:spLocks noChangeArrowheads="1"/>
          </p:cNvSpPr>
          <p:nvPr/>
        </p:nvSpPr>
        <p:spPr bwMode="auto">
          <a:xfrm>
            <a:off x="0" y="4902974"/>
            <a:ext cx="9144000" cy="245391"/>
          </a:xfrm>
          <a:prstGeom prst="rect">
            <a:avLst/>
          </a:prstGeom>
          <a:solidFill>
            <a:srgbClr val="FFFFFF"/>
          </a:solidFill>
          <a:ln w="9525" algn="ctr">
            <a:noFill/>
            <a:miter lim="800000"/>
            <a:headEnd/>
            <a:tailEnd/>
          </a:ln>
          <a:effectLst>
            <a:outerShdw dist="23000" dir="5400000" rotWithShape="0">
              <a:srgbClr val="000000">
                <a:alpha val="34999"/>
              </a:srgbClr>
            </a:outerShdw>
          </a:effectLst>
        </p:spPr>
        <p:txBody>
          <a:bodyPr anchor="ctr"/>
          <a:lstStyle/>
          <a:p>
            <a:pPr algn="ctr">
              <a:defRPr/>
            </a:pPr>
            <a:endParaRPr lang="en-US" sz="1224">
              <a:solidFill>
                <a:schemeClr val="lt1"/>
              </a:solidFill>
              <a:latin typeface="+mn-lt"/>
              <a:cs typeface="+mn-cs"/>
            </a:endParaRPr>
          </a:p>
        </p:txBody>
      </p:sp>
      <p:sp>
        <p:nvSpPr>
          <p:cNvPr id="9" name="Slide Number"/>
          <p:cNvSpPr txBox="1">
            <a:spLocks/>
          </p:cNvSpPr>
          <p:nvPr/>
        </p:nvSpPr>
        <p:spPr bwMode="auto">
          <a:xfrm>
            <a:off x="8841407" y="4932424"/>
            <a:ext cx="115417" cy="117725"/>
          </a:xfrm>
          <a:prstGeom prst="rect">
            <a:avLst/>
          </a:prstGeom>
        </p:spPr>
        <p:txBody>
          <a:bodyPr wrap="none" lIns="0" tIns="0" rIns="0" bIns="0" anchor="ctr">
            <a:spAutoFit/>
          </a:bodyPr>
          <a:lstStyle/>
          <a:p>
            <a:pPr algn="r">
              <a:defRPr/>
            </a:pPr>
            <a:fld id="{05FEF753-FCF1-4B88-92A4-57743BCDF370}" type="slidenum">
              <a:rPr lang="en-US" sz="765">
                <a:latin typeface="Calibri" pitchFamily="34" charset="0"/>
              </a:rPr>
              <a:pPr algn="r">
                <a:defRPr/>
              </a:pPr>
              <a:t>‹#›</a:t>
            </a:fld>
            <a:endParaRPr lang="en-US" sz="765" dirty="0">
              <a:latin typeface="Calibri" pitchFamily="34" charset="0"/>
            </a:endParaRPr>
          </a:p>
        </p:txBody>
      </p:sp>
      <p:sp>
        <p:nvSpPr>
          <p:cNvPr id="12" name="Text Box 12"/>
          <p:cNvSpPr txBox="1">
            <a:spLocks noChangeArrowheads="1"/>
          </p:cNvSpPr>
          <p:nvPr userDrawn="1"/>
        </p:nvSpPr>
        <p:spPr bwMode="auto">
          <a:xfrm>
            <a:off x="2554698" y="4665402"/>
            <a:ext cx="4549837" cy="304250"/>
          </a:xfrm>
          <a:prstGeom prst="rect">
            <a:avLst/>
          </a:prstGeom>
          <a:solidFill>
            <a:srgbClr val="FFFFFF"/>
          </a:solidFill>
          <a:ln w="9525">
            <a:noFill/>
            <a:miter lim="800000"/>
            <a:headEnd/>
            <a:tailEnd/>
          </a:ln>
          <a:effectLst/>
        </p:spPr>
        <p:txBody>
          <a:bodyPr wrap="square">
            <a:spAutoFit/>
          </a:bodyPr>
          <a:lstStyle/>
          <a:p>
            <a:pPr algn="ctr">
              <a:spcBef>
                <a:spcPct val="50000"/>
              </a:spcBef>
            </a:pPr>
            <a:r>
              <a:rPr lang="en-CA" sz="1377" b="0" i="1" spc="15" baseline="0" dirty="0"/>
              <a:t>10-14 October</a:t>
            </a:r>
            <a:r>
              <a:rPr lang="en-CA" sz="1377" b="0" i="1" dirty="0"/>
              <a:t> 2022 - </a:t>
            </a:r>
            <a:r>
              <a:rPr lang="en-CA" sz="1377" b="0" i="1" spc="38" baseline="0" dirty="0"/>
              <a:t>Athens, Greece</a:t>
            </a:r>
            <a:endParaRPr lang="en-CA" sz="1377" b="0" i="1" dirty="0"/>
          </a:p>
        </p:txBody>
      </p:sp>
      <p:sp>
        <p:nvSpPr>
          <p:cNvPr id="13" name="Text Box 11">
            <a:extLst>
              <a:ext uri="{FF2B5EF4-FFF2-40B4-BE49-F238E27FC236}">
                <a16:creationId xmlns:a16="http://schemas.microsoft.com/office/drawing/2014/main" id="{718CC411-37E6-4424-9CB2-4478AD0337EE}"/>
              </a:ext>
            </a:extLst>
          </p:cNvPr>
          <p:cNvSpPr txBox="1">
            <a:spLocks noChangeArrowheads="1"/>
          </p:cNvSpPr>
          <p:nvPr userDrawn="1"/>
        </p:nvSpPr>
        <p:spPr bwMode="auto">
          <a:xfrm>
            <a:off x="6764154" y="92326"/>
            <a:ext cx="2282024" cy="1256227"/>
          </a:xfrm>
          <a:prstGeom prst="rect">
            <a:avLst/>
          </a:prstGeom>
          <a:solidFill>
            <a:srgbClr val="FFFFFF"/>
          </a:solidFill>
          <a:ln w="9525">
            <a:solidFill>
              <a:schemeClr val="tx1"/>
            </a:solidFill>
            <a:miter lim="800000"/>
            <a:headEnd/>
            <a:tailEnd/>
          </a:ln>
        </p:spPr>
        <p:txBody>
          <a:bodyPr wrap="square">
            <a:no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CA" altLang="en-US" sz="1224" b="1">
              <a:solidFill>
                <a:srgbClr val="FF0000"/>
              </a:solidFill>
            </a:endParaRPr>
          </a:p>
          <a:p>
            <a:pPr algn="ctr" eaLnBrk="1" hangingPunct="1">
              <a:spcBef>
                <a:spcPct val="50000"/>
              </a:spcBef>
            </a:pPr>
            <a:r>
              <a:rPr lang="en-CA" altLang="en-US" sz="1224" b="1">
                <a:solidFill>
                  <a:srgbClr val="FF0000"/>
                </a:solidFill>
              </a:rPr>
              <a:t>WebCam Area </a:t>
            </a:r>
          </a:p>
          <a:p>
            <a:pPr algn="ctr" eaLnBrk="1" hangingPunct="1">
              <a:spcBef>
                <a:spcPct val="50000"/>
              </a:spcBef>
            </a:pPr>
            <a:r>
              <a:rPr lang="en-CA" altLang="en-US" sz="1224" b="1">
                <a:solidFill>
                  <a:srgbClr val="FF0000"/>
                </a:solidFill>
              </a:rPr>
              <a:t>(do not use it for text)</a:t>
            </a:r>
          </a:p>
          <a:p>
            <a:pPr algn="ctr" eaLnBrk="1" hangingPunct="1">
              <a:spcBef>
                <a:spcPct val="50000"/>
              </a:spcBef>
            </a:pPr>
            <a:endParaRPr lang="en-CA" altLang="en-US" sz="1377" b="1"/>
          </a:p>
        </p:txBody>
      </p:sp>
      <p:pic>
        <p:nvPicPr>
          <p:cNvPr id="3" name="Picture 2"/>
          <p:cNvPicPr>
            <a:picLocks noChangeAspect="1"/>
          </p:cNvPicPr>
          <p:nvPr userDrawn="1"/>
        </p:nvPicPr>
        <p:blipFill>
          <a:blip r:embed="rId10"/>
          <a:stretch>
            <a:fillRect/>
          </a:stretch>
        </p:blipFill>
        <p:spPr>
          <a:xfrm>
            <a:off x="236622" y="4594456"/>
            <a:ext cx="2280329" cy="455231"/>
          </a:xfrm>
          <a:prstGeom prst="rect">
            <a:avLst/>
          </a:prstGeom>
        </p:spPr>
      </p:pic>
      <p:pic>
        <p:nvPicPr>
          <p:cNvPr id="10" name="Picture 3">
            <a:extLst>
              <a:ext uri="{FF2B5EF4-FFF2-40B4-BE49-F238E27FC236}">
                <a16:creationId xmlns:a16="http://schemas.microsoft.com/office/drawing/2014/main" id="{49F70BDB-D49F-48D7-B350-9E9EF4A74BA9}"/>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929398" y="4271804"/>
            <a:ext cx="1851396" cy="787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9"/>
    </p:custDataLst>
    <p:extLst>
      <p:ext uri="{BB962C8B-B14F-4D97-AF65-F5344CB8AC3E}">
        <p14:creationId xmlns:p14="http://schemas.microsoft.com/office/powerpoint/2010/main" val="107863574"/>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9" r:id="rId4"/>
    <p:sldLayoutId id="2147483910" r:id="rId5"/>
    <p:sldLayoutId id="2147483911" r:id="rId6"/>
    <p:sldLayoutId id="2147483912" r:id="rId7"/>
  </p:sldLayoutIdLst>
  <p:txStyles>
    <p:titleStyle>
      <a:lvl1pPr algn="ctr" rtl="0" eaLnBrk="0" fontAlgn="base" hangingPunct="0">
        <a:spcBef>
          <a:spcPct val="0"/>
        </a:spcBef>
        <a:spcAft>
          <a:spcPct val="0"/>
        </a:spcAft>
        <a:defRPr sz="2143" b="1" kern="1200">
          <a:solidFill>
            <a:schemeClr val="tx1"/>
          </a:solidFill>
          <a:latin typeface="Arial" pitchFamily="34" charset="0"/>
          <a:ea typeface="+mj-ea"/>
          <a:cs typeface="+mj-cs"/>
        </a:defRPr>
      </a:lvl1pPr>
      <a:lvl2pPr algn="ctr" rtl="0" eaLnBrk="0" fontAlgn="base" hangingPunct="0">
        <a:spcBef>
          <a:spcPct val="0"/>
        </a:spcBef>
        <a:spcAft>
          <a:spcPct val="0"/>
        </a:spcAft>
        <a:defRPr sz="2143" b="1">
          <a:solidFill>
            <a:schemeClr val="tx1"/>
          </a:solidFill>
          <a:latin typeface="Arial" charset="0"/>
        </a:defRPr>
      </a:lvl2pPr>
      <a:lvl3pPr algn="ctr" rtl="0" eaLnBrk="0" fontAlgn="base" hangingPunct="0">
        <a:spcBef>
          <a:spcPct val="0"/>
        </a:spcBef>
        <a:spcAft>
          <a:spcPct val="0"/>
        </a:spcAft>
        <a:defRPr sz="2143" b="1">
          <a:solidFill>
            <a:schemeClr val="tx1"/>
          </a:solidFill>
          <a:latin typeface="Arial" charset="0"/>
        </a:defRPr>
      </a:lvl3pPr>
      <a:lvl4pPr algn="ctr" rtl="0" eaLnBrk="0" fontAlgn="base" hangingPunct="0">
        <a:spcBef>
          <a:spcPct val="0"/>
        </a:spcBef>
        <a:spcAft>
          <a:spcPct val="0"/>
        </a:spcAft>
        <a:defRPr sz="2143" b="1">
          <a:solidFill>
            <a:schemeClr val="tx1"/>
          </a:solidFill>
          <a:latin typeface="Arial" charset="0"/>
        </a:defRPr>
      </a:lvl4pPr>
      <a:lvl5pPr algn="ctr" rtl="0" eaLnBrk="0" fontAlgn="base" hangingPunct="0">
        <a:spcBef>
          <a:spcPct val="0"/>
        </a:spcBef>
        <a:spcAft>
          <a:spcPct val="0"/>
        </a:spcAft>
        <a:defRPr sz="2143" b="1">
          <a:solidFill>
            <a:schemeClr val="tx1"/>
          </a:solidFill>
          <a:latin typeface="Arial" charset="0"/>
        </a:defRPr>
      </a:lvl5pPr>
      <a:lvl6pPr marL="349885" algn="l" rtl="0" fontAlgn="base">
        <a:spcBef>
          <a:spcPct val="0"/>
        </a:spcBef>
        <a:spcAft>
          <a:spcPct val="0"/>
        </a:spcAft>
        <a:defRPr sz="1530" b="1">
          <a:solidFill>
            <a:srgbClr val="00640F"/>
          </a:solidFill>
          <a:latin typeface="Arial" charset="0"/>
        </a:defRPr>
      </a:lvl6pPr>
      <a:lvl7pPr marL="699769" algn="l" rtl="0" fontAlgn="base">
        <a:spcBef>
          <a:spcPct val="0"/>
        </a:spcBef>
        <a:spcAft>
          <a:spcPct val="0"/>
        </a:spcAft>
        <a:defRPr sz="1530" b="1">
          <a:solidFill>
            <a:srgbClr val="00640F"/>
          </a:solidFill>
          <a:latin typeface="Arial" charset="0"/>
        </a:defRPr>
      </a:lvl7pPr>
      <a:lvl8pPr marL="1049653" algn="l" rtl="0" fontAlgn="base">
        <a:spcBef>
          <a:spcPct val="0"/>
        </a:spcBef>
        <a:spcAft>
          <a:spcPct val="0"/>
        </a:spcAft>
        <a:defRPr sz="1530" b="1">
          <a:solidFill>
            <a:srgbClr val="00640F"/>
          </a:solidFill>
          <a:latin typeface="Arial" charset="0"/>
        </a:defRPr>
      </a:lvl8pPr>
      <a:lvl9pPr marL="1399539" algn="l" rtl="0" fontAlgn="base">
        <a:spcBef>
          <a:spcPct val="0"/>
        </a:spcBef>
        <a:spcAft>
          <a:spcPct val="0"/>
        </a:spcAft>
        <a:defRPr sz="1530" b="1">
          <a:solidFill>
            <a:srgbClr val="00640F"/>
          </a:solidFill>
          <a:latin typeface="Arial" charset="0"/>
        </a:defRPr>
      </a:lvl9pPr>
    </p:titleStyle>
    <p:bodyStyle>
      <a:lvl1pPr marL="262414" indent="-262414" algn="l" rtl="0" eaLnBrk="0" fontAlgn="base" hangingPunct="0">
        <a:spcBef>
          <a:spcPct val="20000"/>
        </a:spcBef>
        <a:spcAft>
          <a:spcPct val="0"/>
        </a:spcAft>
        <a:buClrTx/>
        <a:buSzPct val="100000"/>
        <a:buFont typeface="Arial" charset="0"/>
        <a:buChar char="•"/>
        <a:defRPr sz="1836" b="1" kern="1200">
          <a:solidFill>
            <a:schemeClr val="tx1"/>
          </a:solidFill>
          <a:latin typeface="Arial" pitchFamily="34" charset="0"/>
          <a:ea typeface="+mn-ea"/>
          <a:cs typeface="+mn-cs"/>
        </a:defRPr>
      </a:lvl1pPr>
      <a:lvl2pPr marL="568563" indent="-218678" algn="l" rtl="0" eaLnBrk="0" fontAlgn="base" hangingPunct="0">
        <a:spcBef>
          <a:spcPct val="20000"/>
        </a:spcBef>
        <a:spcAft>
          <a:spcPct val="0"/>
        </a:spcAft>
        <a:buClrTx/>
        <a:buSzPct val="100000"/>
        <a:buFont typeface="Arial" charset="0"/>
        <a:buChar char="–"/>
        <a:defRPr sz="1530" b="1" kern="1200">
          <a:solidFill>
            <a:schemeClr val="tx1"/>
          </a:solidFill>
          <a:latin typeface="Arial" pitchFamily="34" charset="0"/>
          <a:ea typeface="+mn-ea"/>
          <a:cs typeface="+mn-cs"/>
        </a:defRPr>
      </a:lvl2pPr>
      <a:lvl3pPr marL="874711" indent="-174942" algn="l" rtl="0" eaLnBrk="0" fontAlgn="base" hangingPunct="0">
        <a:spcBef>
          <a:spcPct val="20000"/>
        </a:spcBef>
        <a:spcAft>
          <a:spcPct val="0"/>
        </a:spcAft>
        <a:buClrTx/>
        <a:buSzPct val="100000"/>
        <a:buFont typeface="Arial" charset="0"/>
        <a:buChar char="•"/>
        <a:defRPr kern="1200">
          <a:solidFill>
            <a:schemeClr val="tx1"/>
          </a:solidFill>
          <a:latin typeface="Arial" pitchFamily="34" charset="0"/>
          <a:ea typeface="+mn-ea"/>
          <a:cs typeface="+mn-cs"/>
        </a:defRPr>
      </a:lvl3pPr>
      <a:lvl4pPr marL="1224595" indent="-174942" algn="l" rtl="0" eaLnBrk="0" fontAlgn="base" hangingPunct="0">
        <a:spcBef>
          <a:spcPct val="20000"/>
        </a:spcBef>
        <a:spcAft>
          <a:spcPct val="0"/>
        </a:spcAft>
        <a:buClrTx/>
        <a:buSzPct val="100000"/>
        <a:buFont typeface="Arial" charset="0"/>
        <a:buChar char="–"/>
        <a:defRPr sz="1224" kern="1200">
          <a:solidFill>
            <a:schemeClr val="tx1"/>
          </a:solidFill>
          <a:latin typeface="Arial" pitchFamily="34" charset="0"/>
          <a:ea typeface="+mn-ea"/>
          <a:cs typeface="+mn-cs"/>
        </a:defRPr>
      </a:lvl4pPr>
      <a:lvl5pPr marL="1574480" indent="-174942" algn="l" rtl="0" eaLnBrk="0" fontAlgn="base" hangingPunct="0">
        <a:spcBef>
          <a:spcPct val="20000"/>
        </a:spcBef>
        <a:spcAft>
          <a:spcPct val="0"/>
        </a:spcAft>
        <a:buClrTx/>
        <a:buSzPct val="120000"/>
        <a:buFont typeface="Arial" charset="0"/>
        <a:buChar char="•"/>
        <a:defRPr sz="1224" kern="1200">
          <a:solidFill>
            <a:schemeClr val="tx1"/>
          </a:solidFill>
          <a:latin typeface="Arial" pitchFamily="34" charset="0"/>
          <a:ea typeface="+mn-ea"/>
          <a:cs typeface="+mn-cs"/>
        </a:defRPr>
      </a:lvl5pPr>
      <a:lvl6pPr marL="1924365" indent="-174942" algn="l" defTabSz="699769" rtl="0" eaLnBrk="1" latinLnBrk="0" hangingPunct="1">
        <a:spcBef>
          <a:spcPct val="20000"/>
        </a:spcBef>
        <a:buFont typeface="Arial" pitchFamily="34" charset="0"/>
        <a:buChar char="•"/>
        <a:defRPr sz="1530" kern="1200">
          <a:solidFill>
            <a:schemeClr val="tx1"/>
          </a:solidFill>
          <a:latin typeface="+mn-lt"/>
          <a:ea typeface="+mn-ea"/>
          <a:cs typeface="+mn-cs"/>
        </a:defRPr>
      </a:lvl6pPr>
      <a:lvl7pPr marL="2274249" indent="-174942" algn="l" defTabSz="699769" rtl="0" eaLnBrk="1" latinLnBrk="0" hangingPunct="1">
        <a:spcBef>
          <a:spcPct val="20000"/>
        </a:spcBef>
        <a:buFont typeface="Arial" pitchFamily="34" charset="0"/>
        <a:buChar char="•"/>
        <a:defRPr sz="1530" kern="1200">
          <a:solidFill>
            <a:schemeClr val="tx1"/>
          </a:solidFill>
          <a:latin typeface="+mn-lt"/>
          <a:ea typeface="+mn-ea"/>
          <a:cs typeface="+mn-cs"/>
        </a:defRPr>
      </a:lvl7pPr>
      <a:lvl8pPr marL="2624134" indent="-174942" algn="l" defTabSz="699769" rtl="0" eaLnBrk="1" latinLnBrk="0" hangingPunct="1">
        <a:spcBef>
          <a:spcPct val="20000"/>
        </a:spcBef>
        <a:buFont typeface="Arial" pitchFamily="34" charset="0"/>
        <a:buChar char="•"/>
        <a:defRPr sz="1530" kern="1200">
          <a:solidFill>
            <a:schemeClr val="tx1"/>
          </a:solidFill>
          <a:latin typeface="+mn-lt"/>
          <a:ea typeface="+mn-ea"/>
          <a:cs typeface="+mn-cs"/>
        </a:defRPr>
      </a:lvl8pPr>
      <a:lvl9pPr marL="2974018" indent="-174942" algn="l" defTabSz="699769" rtl="0" eaLnBrk="1" latinLnBrk="0" hangingPunct="1">
        <a:spcBef>
          <a:spcPct val="20000"/>
        </a:spcBef>
        <a:buFont typeface="Arial" pitchFamily="34" charset="0"/>
        <a:buChar char="•"/>
        <a:defRPr sz="1530" kern="1200">
          <a:solidFill>
            <a:schemeClr val="tx1"/>
          </a:solidFill>
          <a:latin typeface="+mn-lt"/>
          <a:ea typeface="+mn-ea"/>
          <a:cs typeface="+mn-cs"/>
        </a:defRPr>
      </a:lvl9pPr>
    </p:bodyStyle>
    <p:otherStyle>
      <a:defPPr>
        <a:defRPr lang="en-US"/>
      </a:defPPr>
      <a:lvl1pPr marL="0" algn="l" defTabSz="699769" rtl="0" eaLnBrk="1" latinLnBrk="0" hangingPunct="1">
        <a:defRPr sz="1377" kern="1200">
          <a:solidFill>
            <a:schemeClr val="tx1"/>
          </a:solidFill>
          <a:latin typeface="+mn-lt"/>
          <a:ea typeface="+mn-ea"/>
          <a:cs typeface="+mn-cs"/>
        </a:defRPr>
      </a:lvl1pPr>
      <a:lvl2pPr marL="349885" algn="l" defTabSz="699769" rtl="0" eaLnBrk="1" latinLnBrk="0" hangingPunct="1">
        <a:defRPr sz="1377" kern="1200">
          <a:solidFill>
            <a:schemeClr val="tx1"/>
          </a:solidFill>
          <a:latin typeface="+mn-lt"/>
          <a:ea typeface="+mn-ea"/>
          <a:cs typeface="+mn-cs"/>
        </a:defRPr>
      </a:lvl2pPr>
      <a:lvl3pPr marL="699769" algn="l" defTabSz="699769" rtl="0" eaLnBrk="1" latinLnBrk="0" hangingPunct="1">
        <a:defRPr sz="1377" kern="1200">
          <a:solidFill>
            <a:schemeClr val="tx1"/>
          </a:solidFill>
          <a:latin typeface="+mn-lt"/>
          <a:ea typeface="+mn-ea"/>
          <a:cs typeface="+mn-cs"/>
        </a:defRPr>
      </a:lvl3pPr>
      <a:lvl4pPr marL="1049653" algn="l" defTabSz="699769" rtl="0" eaLnBrk="1" latinLnBrk="0" hangingPunct="1">
        <a:defRPr sz="1377" kern="1200">
          <a:solidFill>
            <a:schemeClr val="tx1"/>
          </a:solidFill>
          <a:latin typeface="+mn-lt"/>
          <a:ea typeface="+mn-ea"/>
          <a:cs typeface="+mn-cs"/>
        </a:defRPr>
      </a:lvl4pPr>
      <a:lvl5pPr marL="1399539" algn="l" defTabSz="699769" rtl="0" eaLnBrk="1" latinLnBrk="0" hangingPunct="1">
        <a:defRPr sz="1377" kern="1200">
          <a:solidFill>
            <a:schemeClr val="tx1"/>
          </a:solidFill>
          <a:latin typeface="+mn-lt"/>
          <a:ea typeface="+mn-ea"/>
          <a:cs typeface="+mn-cs"/>
        </a:defRPr>
      </a:lvl5pPr>
      <a:lvl6pPr marL="1749422" algn="l" defTabSz="699769" rtl="0" eaLnBrk="1" latinLnBrk="0" hangingPunct="1">
        <a:defRPr sz="1377" kern="1200">
          <a:solidFill>
            <a:schemeClr val="tx1"/>
          </a:solidFill>
          <a:latin typeface="+mn-lt"/>
          <a:ea typeface="+mn-ea"/>
          <a:cs typeface="+mn-cs"/>
        </a:defRPr>
      </a:lvl6pPr>
      <a:lvl7pPr marL="2099307" algn="l" defTabSz="699769" rtl="0" eaLnBrk="1" latinLnBrk="0" hangingPunct="1">
        <a:defRPr sz="1377" kern="1200">
          <a:solidFill>
            <a:schemeClr val="tx1"/>
          </a:solidFill>
          <a:latin typeface="+mn-lt"/>
          <a:ea typeface="+mn-ea"/>
          <a:cs typeface="+mn-cs"/>
        </a:defRPr>
      </a:lvl7pPr>
      <a:lvl8pPr marL="2449191" algn="l" defTabSz="699769" rtl="0" eaLnBrk="1" latinLnBrk="0" hangingPunct="1">
        <a:defRPr sz="1377" kern="1200">
          <a:solidFill>
            <a:schemeClr val="tx1"/>
          </a:solidFill>
          <a:latin typeface="+mn-lt"/>
          <a:ea typeface="+mn-ea"/>
          <a:cs typeface="+mn-cs"/>
        </a:defRPr>
      </a:lvl8pPr>
      <a:lvl9pPr marL="2799076" algn="l" defTabSz="699769" rtl="0" eaLnBrk="1" latinLnBrk="0" hangingPunct="1">
        <a:defRPr sz="137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272780" y="102938"/>
            <a:ext cx="1602051" cy="985706"/>
          </a:xfrm>
          <a:prstGeom prst="rect">
            <a:avLst/>
          </a:prstGeom>
        </p:spPr>
      </p:pic>
      <p:sp>
        <p:nvSpPr>
          <p:cNvPr id="2" name="TextBox 1">
            <a:extLst>
              <a:ext uri="{FF2B5EF4-FFF2-40B4-BE49-F238E27FC236}">
                <a16:creationId xmlns:a16="http://schemas.microsoft.com/office/drawing/2014/main" id="{A7F42BD7-B8EA-32B3-1521-97BA421940F0}"/>
              </a:ext>
            </a:extLst>
          </p:cNvPr>
          <p:cNvSpPr txBox="1"/>
          <p:nvPr/>
        </p:nvSpPr>
        <p:spPr>
          <a:xfrm>
            <a:off x="2085270" y="408358"/>
            <a:ext cx="5583074" cy="2287907"/>
          </a:xfrm>
          <a:prstGeom prst="rect">
            <a:avLst/>
          </a:prstGeom>
          <a:noFill/>
        </p:spPr>
        <p:txBody>
          <a:bodyPr wrap="square" lIns="135000" tIns="135000" rIns="81000" bIns="81000" rtlCol="0">
            <a:spAutoFit/>
          </a:bodyPr>
          <a:lstStyle/>
          <a:p>
            <a:pPr algn="ctr">
              <a:spcBef>
                <a:spcPts val="450"/>
              </a:spcBef>
              <a:buClr>
                <a:srgbClr val="44546A"/>
              </a:buClr>
              <a:buSzPct val="110000"/>
              <a:tabLst>
                <a:tab pos="1339804" algn="l"/>
                <a:tab pos="2220315" algn="l"/>
              </a:tabLst>
            </a:pPr>
            <a:r>
              <a:rPr lang="en-GB" sz="2400" b="1" dirty="0" err="1">
                <a:solidFill>
                  <a:srgbClr val="0070C0"/>
                </a:solidFill>
                <a:latin typeface="Calibri" panose="020F0502020204030204" pitchFamily="34" charset="0"/>
                <a:ea typeface="Calibri" panose="020F0502020204030204" pitchFamily="34" charset="0"/>
                <a:cs typeface="Calibri" panose="020F0502020204030204" pitchFamily="34" charset="0"/>
              </a:rPr>
              <a:t>Aluminum</a:t>
            </a:r>
            <a:r>
              <a:rPr lang="en-GB" sz="2400" b="1" dirty="0">
                <a:solidFill>
                  <a:srgbClr val="0070C0"/>
                </a:solidFill>
                <a:latin typeface="Calibri" panose="020F0502020204030204" pitchFamily="34" charset="0"/>
                <a:ea typeface="Calibri" panose="020F0502020204030204" pitchFamily="34" charset="0"/>
                <a:cs typeface="Calibri" panose="020F0502020204030204" pitchFamily="34" charset="0"/>
              </a:rPr>
              <a:t> in a Changing World – 2025 </a:t>
            </a:r>
            <a:br>
              <a:rPr lang="en-GB" sz="2400" b="1" dirty="0">
                <a:solidFill>
                  <a:srgbClr val="0070C0"/>
                </a:solidFill>
                <a:latin typeface="Calibri" panose="020F0502020204030204" pitchFamily="34" charset="0"/>
                <a:ea typeface="Calibri" panose="020F0502020204030204" pitchFamily="34" charset="0"/>
                <a:cs typeface="Calibri" panose="020F0502020204030204" pitchFamily="34" charset="0"/>
              </a:rPr>
            </a:br>
            <a:r>
              <a:rPr lang="zh-CN" alt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变幻世界中的铝行业之</a:t>
            </a:r>
            <a:r>
              <a:rPr lang="en-US" altLang="zh-CN" sz="2400" b="1" dirty="0">
                <a:solidFill>
                  <a:srgbClr val="0070C0"/>
                </a:solidFill>
                <a:latin typeface="Calibri" panose="020F0502020204030204" pitchFamily="34" charset="0"/>
                <a:ea typeface="Calibri" panose="020F0502020204030204" pitchFamily="34" charset="0"/>
                <a:cs typeface="Calibri" panose="020F0502020204030204" pitchFamily="34" charset="0"/>
              </a:rPr>
              <a:t>2025</a:t>
            </a:r>
            <a:endParaRPr lang="en-GB" sz="10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ctr">
              <a:spcBef>
                <a:spcPts val="450"/>
              </a:spcBef>
              <a:buClr>
                <a:srgbClr val="44546A"/>
              </a:buClr>
              <a:buSzPct val="110000"/>
              <a:tabLst>
                <a:tab pos="1339804" algn="l"/>
                <a:tab pos="2220315" algn="l"/>
              </a:tabLst>
            </a:pPr>
            <a:endParaRPr lang="en-AU" sz="10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ctr">
              <a:spcBef>
                <a:spcPts val="450"/>
              </a:spcBef>
              <a:buClr>
                <a:srgbClr val="44546A"/>
              </a:buClr>
              <a:buSzPct val="110000"/>
              <a:tabLst>
                <a:tab pos="1339804" algn="l"/>
                <a:tab pos="2220315" algn="l"/>
              </a:tabLst>
            </a:pPr>
            <a:r>
              <a:rPr lang="en-AU" sz="1600" b="1" dirty="0">
                <a:solidFill>
                  <a:srgbClr val="0070C0"/>
                </a:solidFill>
                <a:latin typeface="Calibri" panose="020F0502020204030204" pitchFamily="34" charset="0"/>
                <a:ea typeface="Calibri" panose="020F0502020204030204" pitchFamily="34" charset="0"/>
                <a:cs typeface="Calibri" panose="020F0502020204030204" pitchFamily="34" charset="0"/>
              </a:rPr>
              <a:t>China Hongqiao Group</a:t>
            </a:r>
            <a:br>
              <a:rPr lang="en-AU" sz="1600" b="1" dirty="0">
                <a:solidFill>
                  <a:srgbClr val="0070C0"/>
                </a:solidFill>
                <a:latin typeface="Calibri" panose="020F0502020204030204" pitchFamily="34" charset="0"/>
                <a:ea typeface="Calibri" panose="020F0502020204030204" pitchFamily="34" charset="0"/>
                <a:cs typeface="Calibri" panose="020F0502020204030204" pitchFamily="34" charset="0"/>
              </a:rPr>
            </a:br>
            <a:r>
              <a:rPr lang="zh-CN" altLang="en-US" sz="1600" b="1" dirty="0">
                <a:solidFill>
                  <a:srgbClr val="0070C0"/>
                </a:solidFill>
                <a:latin typeface="Calibri" panose="020F0502020204030204" pitchFamily="34" charset="0"/>
                <a:ea typeface="Calibri" panose="020F0502020204030204" pitchFamily="34" charset="0"/>
                <a:cs typeface="Calibri" panose="020F0502020204030204" pitchFamily="34" charset="0"/>
              </a:rPr>
              <a:t>中国宏桥集团</a:t>
            </a:r>
            <a:endParaRPr lang="en-AU" altLang="zh-CN" sz="16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ctr">
              <a:spcBef>
                <a:spcPts val="450"/>
              </a:spcBef>
              <a:buClr>
                <a:srgbClr val="44546A"/>
              </a:buClr>
              <a:buSzPct val="110000"/>
              <a:tabLst>
                <a:tab pos="1339804" algn="l"/>
                <a:tab pos="2220315" algn="l"/>
              </a:tabLst>
            </a:pPr>
            <a:r>
              <a:rPr lang="en-AU" sz="1600" b="1" dirty="0">
                <a:solidFill>
                  <a:srgbClr val="0070C0"/>
                </a:solidFill>
                <a:latin typeface="Calibri" panose="020F0502020204030204" pitchFamily="34" charset="0"/>
                <a:ea typeface="Calibri" panose="020F0502020204030204" pitchFamily="34" charset="0"/>
                <a:cs typeface="Calibri" panose="020F0502020204030204" pitchFamily="34" charset="0"/>
              </a:rPr>
              <a:t>Asian Metal</a:t>
            </a:r>
            <a:br>
              <a:rPr lang="en-AU" sz="1600" b="1" dirty="0">
                <a:solidFill>
                  <a:srgbClr val="0070C0"/>
                </a:solidFill>
                <a:latin typeface="Calibri" panose="020F0502020204030204" pitchFamily="34" charset="0"/>
                <a:ea typeface="Calibri" panose="020F0502020204030204" pitchFamily="34" charset="0"/>
                <a:cs typeface="Calibri" panose="020F0502020204030204" pitchFamily="34" charset="0"/>
              </a:rPr>
            </a:br>
            <a:r>
              <a:rPr lang="zh-CN" altLang="en-US" sz="1600" b="1" dirty="0">
                <a:solidFill>
                  <a:srgbClr val="0070C0"/>
                </a:solidFill>
                <a:latin typeface="Calibri" panose="020F0502020204030204" pitchFamily="34" charset="0"/>
                <a:ea typeface="Calibri" panose="020F0502020204030204" pitchFamily="34" charset="0"/>
                <a:cs typeface="Calibri" panose="020F0502020204030204" pitchFamily="34" charset="0"/>
              </a:rPr>
              <a:t>亚洲金属网</a:t>
            </a:r>
            <a:endParaRPr lang="en-AU" sz="16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1B82D-1B08-C284-17E8-A8C270080EF4}"/>
            </a:ext>
          </a:extLst>
        </p:cNvPr>
        <p:cNvGrpSpPr/>
        <p:nvPr/>
      </p:nvGrpSpPr>
      <p:grpSpPr>
        <a:xfrm>
          <a:off x="0" y="0"/>
          <a:ext cx="0" cy="0"/>
          <a:chOff x="0" y="0"/>
          <a:chExt cx="0" cy="0"/>
        </a:xfrm>
      </p:grpSpPr>
      <p:pic>
        <p:nvPicPr>
          <p:cNvPr id="13" name="图片 12">
            <a:extLst>
              <a:ext uri="{FF2B5EF4-FFF2-40B4-BE49-F238E27FC236}">
                <a16:creationId xmlns:a16="http://schemas.microsoft.com/office/drawing/2014/main" id="{B0D199FB-717B-78E1-C782-55297112F800}"/>
              </a:ext>
            </a:extLst>
          </p:cNvPr>
          <p:cNvPicPr>
            <a:picLocks noChangeAspect="1"/>
          </p:cNvPicPr>
          <p:nvPr/>
        </p:nvPicPr>
        <p:blipFill>
          <a:blip r:embed="rId2">
            <a:alphaModFix amt="73000"/>
            <a:extLst>
              <a:ext uri="{28A0092B-C50C-407E-A947-70E740481C1C}">
                <a14:useLocalDpi xmlns:a14="http://schemas.microsoft.com/office/drawing/2010/main" val="0"/>
              </a:ext>
            </a:extLst>
          </a:blip>
          <a:srcRect b="1945"/>
          <a:stretch>
            <a:fillRect/>
          </a:stretch>
        </p:blipFill>
        <p:spPr>
          <a:xfrm>
            <a:off x="0" y="0"/>
            <a:ext cx="9144000" cy="5143500"/>
          </a:xfrm>
          <a:prstGeom prst="rect">
            <a:avLst/>
          </a:prstGeom>
        </p:spPr>
      </p:pic>
      <p:pic>
        <p:nvPicPr>
          <p:cNvPr id="2" name="图片 1">
            <a:extLst>
              <a:ext uri="{FF2B5EF4-FFF2-40B4-BE49-F238E27FC236}">
                <a16:creationId xmlns:a16="http://schemas.microsoft.com/office/drawing/2014/main" id="{960DBB41-5FD0-9A68-57D5-277D2669E0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6924" y="4471511"/>
            <a:ext cx="974408" cy="665798"/>
          </a:xfrm>
          <a:prstGeom prst="rect">
            <a:avLst/>
          </a:prstGeom>
        </p:spPr>
      </p:pic>
      <p:sp>
        <p:nvSpPr>
          <p:cNvPr id="4" name="object 3">
            <a:extLst>
              <a:ext uri="{FF2B5EF4-FFF2-40B4-BE49-F238E27FC236}">
                <a16:creationId xmlns:a16="http://schemas.microsoft.com/office/drawing/2014/main" id="{F0606F32-24F3-00F7-64D8-42D83B7DE958}"/>
              </a:ext>
            </a:extLst>
          </p:cNvPr>
          <p:cNvSpPr txBox="1"/>
          <p:nvPr/>
        </p:nvSpPr>
        <p:spPr>
          <a:xfrm>
            <a:off x="129237" y="273825"/>
            <a:ext cx="2261936" cy="507831"/>
          </a:xfrm>
          <a:prstGeom prst="rect">
            <a:avLst/>
          </a:prstGeom>
          <a:effectLst>
            <a:outerShdw blurRad="50800" dist="38100" dir="2700000" algn="tl" rotWithShape="0">
              <a:prstClr val="black">
                <a:alpha val="50000"/>
              </a:prstClr>
            </a:outerShdw>
          </a:effectLst>
        </p:spPr>
        <p:txBody>
          <a:bodyPr vert="horz" wrap="square" lIns="0" tIns="0" rIns="0" bIns="0" rtlCol="0">
            <a:spAutoFit/>
          </a:bodyPr>
          <a:lstStyle/>
          <a:p>
            <a:pPr marL="9525" algn="ctr"/>
            <a:r>
              <a:rPr lang="zh-CN" altLang="en-US" sz="3300" b="1" spc="-73" dirty="0">
                <a:solidFill>
                  <a:srgbClr val="0070C0"/>
                </a:solidFill>
                <a:latin typeface="Microsoft JhengHei" panose="020B0604030504040204" pitchFamily="34" charset="-120"/>
                <a:ea typeface="Microsoft JhengHei" panose="020B0604030504040204" pitchFamily="34" charset="-120"/>
                <a:cs typeface="Arial" panose="020B0604020202020204"/>
              </a:rPr>
              <a:t>Disclaimer</a:t>
            </a:r>
          </a:p>
        </p:txBody>
      </p:sp>
      <p:sp>
        <p:nvSpPr>
          <p:cNvPr id="3" name="TextBox 2">
            <a:extLst>
              <a:ext uri="{FF2B5EF4-FFF2-40B4-BE49-F238E27FC236}">
                <a16:creationId xmlns:a16="http://schemas.microsoft.com/office/drawing/2014/main" id="{B2370F72-23BA-5BD3-5951-0D2A6BB9E6F3}"/>
              </a:ext>
            </a:extLst>
          </p:cNvPr>
          <p:cNvSpPr txBox="1"/>
          <p:nvPr/>
        </p:nvSpPr>
        <p:spPr>
          <a:xfrm>
            <a:off x="455086" y="879726"/>
            <a:ext cx="8342750" cy="3023905"/>
          </a:xfrm>
          <a:prstGeom prst="rect">
            <a:avLst/>
          </a:prstGeom>
          <a:noFill/>
        </p:spPr>
        <p:txBody>
          <a:bodyPr rot="0" spcFirstLastPara="0" vertOverflow="overflow" horzOverflow="overflow" vert="horz" wrap="square" lIns="68580" tIns="34290" rIns="68580" bIns="34290" numCol="1" spcCol="0" rtlCol="0" fromWordArt="0" anchor="t" anchorCtr="0" forceAA="0" compatLnSpc="1">
            <a:spAutoFit/>
          </a:bodyPr>
          <a:lstStyle/>
          <a:p>
            <a:pPr algn="just"/>
            <a:r>
              <a:rPr lang="en-US" sz="12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This document has been prepared by China Hongqiao Group Limited (abbreviated as “China Hongqiao” or the “Company”) for the sole purpose of corporate communication and general reference only. The   presentation is not intended as an offer to sell, or to solicit an offer to buy any class of securities of the Company in any jurisdiction. This presentation is   provided  without  any  warranty  or  representation  of  any  kind,  either  expressed  or  implied.  The   Company specifically disclaims all responsibilities in respect of any </a:t>
            </a:r>
            <a:r>
              <a:rPr lang="en-US" altLang="zh-TW" sz="12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loss</a:t>
            </a:r>
            <a:r>
              <a:rPr lang="en-US" sz="12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whether  financial  or  otherwise</a:t>
            </a:r>
            <a:r>
              <a:rPr lang="en-US" altLang="zh-TW" sz="12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a:t>
            </a:r>
            <a:r>
              <a:rPr lang="en-US" sz="12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This presentation contains certain forward-looking statements made based on the Company's financial condition, business performance and industry structure. These statements involve inherent risks and uncertainties. Forward-looking statements involve inherent risks and uncertainties. Certain statements related to the Company, characterized by the words “potential”, “estimated”, “expects”, “anticipates”, “objective”, “intends”, “plans”, “believe”, “estimates”, and other similar expressions, aim to indicate they are considered as “forward-looking statements”. These forward-looking statements represent the Company's beliefs concerning future events instead of a guarantee of future business performance. Readers should be cautioned that a number of factors could cause actual results to differ materially from those in forward-looking statements. Forward-looking statements reflect only the views held by the Company as of the date of publication, and it should not be assumed that they have been reviewed or automatically updated in the light of new information or future events. This document is the property of China Hongqiao Group Limited, and all materials contained in this document are protected by copyright and other intellectual property laws. No one can reproduce or retransmit the materials, in whole or in part, in any manner, without the prior written consent of the Company.</a:t>
            </a:r>
            <a:endParaRPr sz="12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537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7DD81-34D5-4DF1-1EB5-0DE43D52B35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7AF1406-2496-90AD-21D7-404E7541351C}"/>
              </a:ext>
            </a:extLst>
          </p:cNvPr>
          <p:cNvSpPr>
            <a:spLocks noGrp="1"/>
          </p:cNvSpPr>
          <p:nvPr>
            <p:ph type="title"/>
          </p:nvPr>
        </p:nvSpPr>
        <p:spPr>
          <a:xfrm>
            <a:off x="323528" y="2585690"/>
            <a:ext cx="8568952" cy="994172"/>
          </a:xfrm>
        </p:spPr>
        <p:txBody>
          <a:bodyPr>
            <a:noAutofit/>
          </a:bodyPr>
          <a:lstStyle/>
          <a:p>
            <a:pPr algn="ctr">
              <a:lnSpc>
                <a:spcPct val="120000"/>
              </a:lnSpc>
              <a:spcAft>
                <a:spcPts val="600"/>
              </a:spcAft>
            </a:pPr>
            <a:r>
              <a:rPr lang="en-AU" sz="2400" b="1" dirty="0">
                <a:solidFill>
                  <a:srgbClr val="0070C0"/>
                </a:solidFill>
              </a:rPr>
              <a:t>what happened, what’s happening, what’s going to happen?</a:t>
            </a:r>
            <a:br>
              <a:rPr lang="en-AU" sz="2400" b="1" dirty="0">
                <a:solidFill>
                  <a:srgbClr val="0070C0"/>
                </a:solidFill>
              </a:rPr>
            </a:br>
            <a:r>
              <a:rPr lang="zh-CN" altLang="en-US" sz="2400" b="1" dirty="0">
                <a:solidFill>
                  <a:srgbClr val="0070C0"/>
                </a:solidFill>
                <a:ea typeface="微软雅黑" panose="020B0503020204020204" pitchFamily="34" charset="-122"/>
              </a:rPr>
              <a:t>过去，现在，和将来</a:t>
            </a:r>
            <a:endParaRPr lang="en-AU" sz="2400" dirty="0"/>
          </a:p>
        </p:txBody>
      </p:sp>
      <p:sp>
        <p:nvSpPr>
          <p:cNvPr id="5" name="灯片编号占位符 4">
            <a:extLst>
              <a:ext uri="{FF2B5EF4-FFF2-40B4-BE49-F238E27FC236}">
                <a16:creationId xmlns:a16="http://schemas.microsoft.com/office/drawing/2014/main" id="{4EB2E0F1-1068-268A-D381-53E4672EB3C9}"/>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3</a:t>
            </a:fld>
            <a:endParaRPr lang="en-US" noProof="0" dirty="0"/>
          </a:p>
        </p:txBody>
      </p:sp>
      <p:sp>
        <p:nvSpPr>
          <p:cNvPr id="4" name="文本占位符 2">
            <a:extLst>
              <a:ext uri="{FF2B5EF4-FFF2-40B4-BE49-F238E27FC236}">
                <a16:creationId xmlns:a16="http://schemas.microsoft.com/office/drawing/2014/main" id="{111CA605-6115-6CC8-38FC-84EFB6A6500B}"/>
              </a:ext>
            </a:extLst>
          </p:cNvPr>
          <p:cNvSpPr txBox="1">
            <a:spLocks/>
          </p:cNvSpPr>
          <p:nvPr/>
        </p:nvSpPr>
        <p:spPr>
          <a:xfrm>
            <a:off x="467544" y="1851670"/>
            <a:ext cx="7848872" cy="2088232"/>
          </a:xfrm>
          <a:prstGeom prst="rect">
            <a:avLst/>
          </a:prstGeom>
        </p:spPr>
        <p:txBody>
          <a:bodyPr/>
          <a:lstStyle>
            <a:lvl1pPr marL="106613" indent="-106613" algn="l" rtl="0" eaLnBrk="1" fontAlgn="base" hangingPunct="1">
              <a:spcBef>
                <a:spcPts val="713"/>
              </a:spcBef>
              <a:spcAft>
                <a:spcPct val="0"/>
              </a:spcAft>
              <a:buClr>
                <a:schemeClr val="tx2"/>
              </a:buClr>
              <a:buFont typeface="Wingdings" pitchFamily="2" charset="2"/>
              <a:buChar char="§"/>
              <a:defRPr>
                <a:solidFill>
                  <a:schemeClr val="tx1"/>
                </a:solidFill>
                <a:latin typeface="+mn-lt"/>
                <a:ea typeface="+mn-ea"/>
                <a:cs typeface="+mn-cs"/>
              </a:defRPr>
            </a:lvl1pPr>
            <a:lvl2pPr marL="213227" indent="-106613" algn="l" rtl="0" eaLnBrk="1" fontAlgn="base" hangingPunct="1">
              <a:spcBef>
                <a:spcPts val="357"/>
              </a:spcBef>
              <a:spcAft>
                <a:spcPct val="0"/>
              </a:spcAft>
              <a:buClr>
                <a:schemeClr val="tx2"/>
              </a:buClr>
              <a:buFont typeface="Symbol" pitchFamily="18" charset="2"/>
              <a:buChar char="-"/>
              <a:defRPr>
                <a:solidFill>
                  <a:schemeClr val="tx1"/>
                </a:solidFill>
                <a:latin typeface="+mn-lt"/>
              </a:defRPr>
            </a:lvl2pPr>
            <a:lvl3pPr marL="320786" indent="-106613" algn="l" rtl="0" eaLnBrk="1" fontAlgn="base" hangingPunct="1">
              <a:spcBef>
                <a:spcPts val="357"/>
              </a:spcBef>
              <a:spcAft>
                <a:spcPct val="0"/>
              </a:spcAft>
              <a:buClr>
                <a:schemeClr val="tx2"/>
              </a:buClr>
              <a:buFont typeface="Arial" charset="0"/>
              <a:buChar char="&gt;"/>
              <a:defRPr sz="953">
                <a:solidFill>
                  <a:schemeClr val="tx1"/>
                </a:solidFill>
                <a:latin typeface="+mn-lt"/>
              </a:defRPr>
            </a:lvl3pPr>
            <a:lvl4pPr marL="428341" indent="-106613" algn="l" rtl="0" eaLnBrk="1" fontAlgn="base" hangingPunct="1">
              <a:spcBef>
                <a:spcPts val="357"/>
              </a:spcBef>
              <a:spcAft>
                <a:spcPct val="0"/>
              </a:spcAft>
              <a:buClr>
                <a:schemeClr val="tx2"/>
              </a:buClr>
              <a:buFont typeface="Arial" charset="0"/>
              <a:buChar char="•"/>
              <a:defRPr sz="953">
                <a:solidFill>
                  <a:schemeClr val="tx1"/>
                </a:solidFill>
                <a:latin typeface="+mn-lt"/>
              </a:defRPr>
            </a:lvl4pPr>
            <a:lvl5pPr marL="534956" indent="-106613" algn="l" rtl="0" eaLnBrk="1" fontAlgn="base" hangingPunct="1">
              <a:spcBef>
                <a:spcPct val="50000"/>
              </a:spcBef>
              <a:spcAft>
                <a:spcPct val="0"/>
              </a:spcAft>
              <a:buClr>
                <a:schemeClr val="tx2"/>
              </a:buClr>
              <a:buFont typeface="Arial" charset="0"/>
              <a:buChar char="•"/>
              <a:defRPr sz="953">
                <a:solidFill>
                  <a:schemeClr val="tx1"/>
                </a:solidFill>
                <a:latin typeface="+mn-lt"/>
              </a:defRPr>
            </a:lvl5pPr>
            <a:lvl6pPr marL="425511" indent="0" algn="l" rtl="0" eaLnBrk="1" fontAlgn="base" hangingPunct="1">
              <a:spcBef>
                <a:spcPct val="50000"/>
              </a:spcBef>
              <a:spcAft>
                <a:spcPct val="0"/>
              </a:spcAft>
              <a:buClr>
                <a:schemeClr val="tx2"/>
              </a:buClr>
              <a:buFont typeface="Arial" charset="0"/>
              <a:buNone/>
              <a:defRPr sz="953">
                <a:solidFill>
                  <a:schemeClr val="tx1"/>
                </a:solidFill>
                <a:latin typeface="+mn-lt"/>
              </a:defRPr>
            </a:lvl6pPr>
            <a:lvl7pPr marL="1024623" indent="-103783" algn="l" rtl="0" eaLnBrk="1" fontAlgn="base" hangingPunct="1">
              <a:spcBef>
                <a:spcPct val="50000"/>
              </a:spcBef>
              <a:spcAft>
                <a:spcPct val="0"/>
              </a:spcAft>
              <a:buClr>
                <a:schemeClr val="tx2"/>
              </a:buClr>
              <a:buFont typeface="Arial" charset="0"/>
              <a:buChar char="•"/>
              <a:defRPr sz="953">
                <a:solidFill>
                  <a:schemeClr val="tx1"/>
                </a:solidFill>
                <a:latin typeface="+mn-lt"/>
              </a:defRPr>
            </a:lvl7pPr>
            <a:lvl8pPr marL="1296345" indent="-103783" algn="l" rtl="0" eaLnBrk="1" fontAlgn="base" hangingPunct="1">
              <a:spcBef>
                <a:spcPct val="50000"/>
              </a:spcBef>
              <a:spcAft>
                <a:spcPct val="0"/>
              </a:spcAft>
              <a:buClr>
                <a:schemeClr val="tx2"/>
              </a:buClr>
              <a:buFont typeface="Arial" charset="0"/>
              <a:buChar char="•"/>
              <a:defRPr sz="953">
                <a:solidFill>
                  <a:schemeClr val="tx1"/>
                </a:solidFill>
                <a:latin typeface="+mn-lt"/>
              </a:defRPr>
            </a:lvl8pPr>
            <a:lvl9pPr marL="1568068" indent="-103783" algn="l" rtl="0" eaLnBrk="1" fontAlgn="base" hangingPunct="1">
              <a:spcBef>
                <a:spcPct val="50000"/>
              </a:spcBef>
              <a:spcAft>
                <a:spcPct val="0"/>
              </a:spcAft>
              <a:buClr>
                <a:schemeClr val="tx2"/>
              </a:buClr>
              <a:buFont typeface="Arial" charset="0"/>
              <a:buChar char="•"/>
              <a:defRPr sz="953">
                <a:solidFill>
                  <a:schemeClr val="tx1"/>
                </a:solidFill>
                <a:latin typeface="+mn-lt"/>
              </a:defRPr>
            </a:lvl9pPr>
          </a:lstStyle>
          <a:p>
            <a:pPr marL="0" indent="0" algn="ctr" defTabSz="914400">
              <a:lnSpc>
                <a:spcPct val="130000"/>
              </a:lnSpc>
              <a:spcBef>
                <a:spcPts val="0"/>
              </a:spcBef>
              <a:spcAft>
                <a:spcPts val="600"/>
              </a:spcAft>
              <a:buNone/>
            </a:pPr>
            <a:endParaRPr lang="en-AU" altLang="zh-CN" sz="2400" b="1" dirty="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p>
            <a:pPr algn="ctr" defTabSz="914400">
              <a:lnSpc>
                <a:spcPct val="130000"/>
              </a:lnSpc>
              <a:spcBef>
                <a:spcPts val="0"/>
              </a:spcBef>
              <a:spcAft>
                <a:spcPts val="600"/>
              </a:spcAft>
            </a:pPr>
            <a:endParaRPr lang="zh-CN" altLang="en-US" sz="2400" b="1" kern="0" dirty="0">
              <a:latin typeface="微软雅黑" panose="020B0503020204020204" pitchFamily="34" charset="-122"/>
              <a:ea typeface="微软雅黑" panose="020B0503020204020204" pitchFamily="34" charset="-122"/>
            </a:endParaRPr>
          </a:p>
        </p:txBody>
      </p:sp>
      <p:sp>
        <p:nvSpPr>
          <p:cNvPr id="8" name="Rectangle 3">
            <a:extLst>
              <a:ext uri="{FF2B5EF4-FFF2-40B4-BE49-F238E27FC236}">
                <a16:creationId xmlns:a16="http://schemas.microsoft.com/office/drawing/2014/main" id="{CD1514CE-61B7-DFF9-CAB3-835BA231055D}"/>
              </a:ext>
            </a:extLst>
          </p:cNvPr>
          <p:cNvSpPr>
            <a:spLocks noChangeArrowheads="1"/>
          </p:cNvSpPr>
          <p:nvPr/>
        </p:nvSpPr>
        <p:spPr bwMode="auto">
          <a:xfrm>
            <a:off x="611560" y="695474"/>
            <a:ext cx="770485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Aluminum in a Changing World – 2025 &amp; Beyond</a:t>
            </a:r>
            <a:br>
              <a:rPr kumimoji="0" lang="en-US"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kumimoji="0" lang="zh-CN"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变幻世界中的铝行业之</a:t>
            </a:r>
            <a:r>
              <a:rPr kumimoji="0" lang="en-US" altLang="zh-CN"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2025</a:t>
            </a:r>
            <a:r>
              <a:rPr kumimoji="0" lang="zh-CN"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及以后</a:t>
            </a:r>
            <a:endParaRPr kumimoji="0" lang="en-US"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What does it mean for China and China Hongqiao Group</a:t>
            </a:r>
            <a:br>
              <a:rPr kumimoji="0" lang="en-US"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kumimoji="0" lang="zh-CN"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这对中国和中国宏桥集团意味着什么</a:t>
            </a:r>
            <a:endParaRPr kumimoji="0" lang="en-US" altLang="en-US" sz="24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7500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8A665-98C2-553B-3309-E4CA1821DAF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885497C-05FF-FE18-FC35-6EB524BAE9AF}"/>
              </a:ext>
            </a:extLst>
          </p:cNvPr>
          <p:cNvSpPr>
            <a:spLocks noGrp="1"/>
          </p:cNvSpPr>
          <p:nvPr>
            <p:ph type="title"/>
          </p:nvPr>
        </p:nvSpPr>
        <p:spPr>
          <a:xfrm>
            <a:off x="899592" y="252504"/>
            <a:ext cx="7704856" cy="994172"/>
          </a:xfrm>
        </p:spPr>
        <p:txBody>
          <a:bodyPr>
            <a:normAutofit/>
          </a:bodyPr>
          <a:lstStyle/>
          <a:p>
            <a:r>
              <a:rPr lang="en-AU" dirty="0"/>
              <a:t>2025 The World is Changing Faster Than Ever</a:t>
            </a:r>
            <a:br>
              <a:rPr lang="en-AU" dirty="0"/>
            </a:br>
            <a:r>
              <a:rPr lang="en-AU" dirty="0"/>
              <a:t>2025</a:t>
            </a:r>
            <a:r>
              <a:rPr lang="zh-CN" altLang="en-US" dirty="0"/>
              <a:t>年世界变化比以往任何时候都快</a:t>
            </a:r>
            <a:endParaRPr lang="en-AU" dirty="0"/>
          </a:p>
        </p:txBody>
      </p:sp>
      <p:sp>
        <p:nvSpPr>
          <p:cNvPr id="2" name="文本占位符 1">
            <a:extLst>
              <a:ext uri="{FF2B5EF4-FFF2-40B4-BE49-F238E27FC236}">
                <a16:creationId xmlns:a16="http://schemas.microsoft.com/office/drawing/2014/main" id="{3AF47171-3546-5246-72CD-9C270F48665B}"/>
              </a:ext>
            </a:extLst>
          </p:cNvPr>
          <p:cNvSpPr>
            <a:spLocks noGrp="1"/>
          </p:cNvSpPr>
          <p:nvPr>
            <p:ph idx="1"/>
          </p:nvPr>
        </p:nvSpPr>
        <p:spPr>
          <a:xfrm>
            <a:off x="323528" y="1396478"/>
            <a:ext cx="8784976" cy="3263504"/>
          </a:xfrm>
          <a:prstGeom prst="rect">
            <a:avLst/>
          </a:prstGeom>
        </p:spPr>
        <p:txBody>
          <a:bodyPr>
            <a:normAutofit/>
          </a:bodyPr>
          <a:lstStyle/>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The Global South, now the global economic growth engine</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全球南方，现在是全球经济增长的引擎</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pPr>
            <a:r>
              <a:rPr lang="en-AU" altLang="zh-CN" dirty="0"/>
              <a:t>Artificial Intelligence (AI) booming</a:t>
            </a:r>
            <a:br>
              <a:rPr lang="en-AU" altLang="zh-CN" dirty="0"/>
            </a:br>
            <a:r>
              <a:rPr lang="zh-CN" altLang="en-US" dirty="0"/>
              <a:t>人工智能（</a:t>
            </a:r>
            <a:r>
              <a:rPr lang="en-US" altLang="zh-CN" dirty="0"/>
              <a:t>AI</a:t>
            </a:r>
            <a:r>
              <a:rPr lang="zh-CN" altLang="en-US" dirty="0"/>
              <a:t>）蓬勃发展</a:t>
            </a:r>
            <a:endParaRPr lang="en-AU" altLang="zh-CN" dirty="0"/>
          </a:p>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China among global peers . . . for example, </a:t>
            </a:r>
            <a:r>
              <a:rPr lang="en-AU" altLang="zh-CN" dirty="0" err="1">
                <a:latin typeface="Calibri" panose="020F0502020204030204" pitchFamily="34" charset="0"/>
                <a:ea typeface="Calibri" panose="020F0502020204030204" pitchFamily="34" charset="0"/>
                <a:cs typeface="Calibri" panose="020F0502020204030204" pitchFamily="34" charset="0"/>
              </a:rPr>
              <a:t>DeepSeek</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中国在全球同行中</a:t>
            </a:r>
            <a:r>
              <a:rPr lang="en-US" altLang="zh-CN" dirty="0">
                <a:latin typeface="Calibri" panose="020F0502020204030204" pitchFamily="34" charset="0"/>
                <a:ea typeface="Calibri" panose="020F0502020204030204" pitchFamily="34" charset="0"/>
                <a:cs typeface="Calibri" panose="020F0502020204030204" pitchFamily="34" charset="0"/>
              </a:rPr>
              <a:t>……</a:t>
            </a:r>
            <a:r>
              <a:rPr lang="zh-CN" altLang="en-US" dirty="0">
                <a:latin typeface="Calibri" panose="020F0502020204030204" pitchFamily="34" charset="0"/>
                <a:ea typeface="Calibri" panose="020F0502020204030204" pitchFamily="34" charset="0"/>
                <a:cs typeface="Calibri" panose="020F0502020204030204" pitchFamily="34" charset="0"/>
              </a:rPr>
              <a:t>例如，</a:t>
            </a:r>
            <a:r>
              <a:rPr lang="en-US" altLang="zh-CN" dirty="0" err="1">
                <a:latin typeface="Calibri" panose="020F0502020204030204" pitchFamily="34" charset="0"/>
                <a:ea typeface="Calibri" panose="020F0502020204030204" pitchFamily="34" charset="0"/>
                <a:cs typeface="Calibri" panose="020F0502020204030204" pitchFamily="34" charset="0"/>
              </a:rPr>
              <a:t>DeepSeek</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China R&amp;D and innovation driving competitiveness</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中国的研发和创新驱动竞争力</a:t>
            </a:r>
            <a:endParaRPr lang="en-AU" altLang="zh-CN" dirty="0">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9912B363-D5FA-23E8-5C86-40A0CC71934D}"/>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4</a:t>
            </a:fld>
            <a:endParaRPr lang="en-US" noProof="0" dirty="0"/>
          </a:p>
        </p:txBody>
      </p:sp>
    </p:spTree>
    <p:extLst>
      <p:ext uri="{BB962C8B-B14F-4D97-AF65-F5344CB8AC3E}">
        <p14:creationId xmlns:p14="http://schemas.microsoft.com/office/powerpoint/2010/main" val="4127233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18394-2696-EF13-561D-AFC86300512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4B70B14-F5BF-E6BF-D96D-6C2C37BE92A3}"/>
              </a:ext>
            </a:extLst>
          </p:cNvPr>
          <p:cNvSpPr>
            <a:spLocks noGrp="1"/>
          </p:cNvSpPr>
          <p:nvPr>
            <p:ph type="title"/>
          </p:nvPr>
        </p:nvSpPr>
        <p:spPr>
          <a:xfrm>
            <a:off x="899592" y="252504"/>
            <a:ext cx="7704856" cy="994172"/>
          </a:xfrm>
        </p:spPr>
        <p:txBody>
          <a:bodyPr>
            <a:normAutofit/>
          </a:bodyPr>
          <a:lstStyle/>
          <a:p>
            <a:r>
              <a:rPr lang="en-AU" dirty="0"/>
              <a:t>2025 T</a:t>
            </a:r>
            <a:r>
              <a:rPr lang="en-AU" baseline="30000" dirty="0"/>
              <a:t>-3</a:t>
            </a:r>
            <a:r>
              <a:rPr lang="en-AU" dirty="0"/>
              <a:t> . . . Trade &amp; Trump &amp; Tariffs</a:t>
            </a:r>
            <a:br>
              <a:rPr lang="en-AU" dirty="0"/>
            </a:br>
            <a:r>
              <a:rPr lang="en-AU" dirty="0"/>
              <a:t>2025</a:t>
            </a:r>
            <a:r>
              <a:rPr lang="zh-CN" altLang="en-US" dirty="0"/>
              <a:t>年的</a:t>
            </a:r>
            <a:r>
              <a:rPr lang="en-AU" altLang="zh-CN" dirty="0"/>
              <a:t>T</a:t>
            </a:r>
            <a:r>
              <a:rPr lang="en-AU" altLang="zh-CN" baseline="30000" dirty="0"/>
              <a:t>-3 </a:t>
            </a:r>
            <a:r>
              <a:rPr lang="zh-CN" altLang="en-US" dirty="0"/>
              <a:t>：特朗普</a:t>
            </a:r>
            <a:r>
              <a:rPr lang="en-US" altLang="zh-CN" dirty="0"/>
              <a:t>&amp;</a:t>
            </a:r>
            <a:r>
              <a:rPr lang="zh-CN" altLang="en-US" dirty="0"/>
              <a:t>贸易</a:t>
            </a:r>
            <a:r>
              <a:rPr lang="en-US" altLang="zh-CN" dirty="0"/>
              <a:t>&amp;</a:t>
            </a:r>
            <a:r>
              <a:rPr lang="zh-CN" altLang="en-US" dirty="0"/>
              <a:t>关税</a:t>
            </a:r>
            <a:endParaRPr lang="en-AU" dirty="0"/>
          </a:p>
        </p:txBody>
      </p:sp>
      <p:sp>
        <p:nvSpPr>
          <p:cNvPr id="2" name="文本占位符 1">
            <a:extLst>
              <a:ext uri="{FF2B5EF4-FFF2-40B4-BE49-F238E27FC236}">
                <a16:creationId xmlns:a16="http://schemas.microsoft.com/office/drawing/2014/main" id="{B69F7806-20F1-A78C-46D4-E9C2FDAD7909}"/>
              </a:ext>
            </a:extLst>
          </p:cNvPr>
          <p:cNvSpPr>
            <a:spLocks noGrp="1"/>
          </p:cNvSpPr>
          <p:nvPr>
            <p:ph idx="1"/>
          </p:nvPr>
        </p:nvSpPr>
        <p:spPr>
          <a:xfrm>
            <a:off x="323528" y="1396478"/>
            <a:ext cx="8784976" cy="3263504"/>
          </a:xfrm>
          <a:prstGeom prst="rect">
            <a:avLst/>
          </a:prstGeom>
        </p:spPr>
        <p:txBody>
          <a:bodyPr>
            <a:normAutofit/>
          </a:bodyPr>
          <a:lstStyle/>
          <a:p>
            <a:r>
              <a:rPr lang="en-AU" altLang="zh-CN" dirty="0">
                <a:latin typeface="Calibri" panose="020F0502020204030204" pitchFamily="34" charset="0"/>
                <a:ea typeface="Calibri" panose="020F0502020204030204" pitchFamily="34" charset="0"/>
                <a:cs typeface="Calibri" panose="020F0502020204030204" pitchFamily="34" charset="0"/>
              </a:rPr>
              <a:t> The Trump economic disruptions</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特朗普扰乱了经济</a:t>
            </a:r>
            <a:endParaRPr lang="en-AU" altLang="zh-CN" dirty="0">
              <a:latin typeface="Calibri" panose="020F0502020204030204" pitchFamily="34" charset="0"/>
              <a:ea typeface="Calibri" panose="020F0502020204030204" pitchFamily="34" charset="0"/>
              <a:cs typeface="Calibri" panose="020F0502020204030204" pitchFamily="34" charset="0"/>
            </a:endParaRPr>
          </a:p>
          <a:p>
            <a:r>
              <a:rPr lang="en-AU" altLang="zh-CN" dirty="0">
                <a:latin typeface="Calibri" panose="020F0502020204030204" pitchFamily="34" charset="0"/>
                <a:ea typeface="Calibri" panose="020F0502020204030204" pitchFamily="34" charset="0"/>
                <a:cs typeface="Calibri" panose="020F0502020204030204" pitchFamily="34" charset="0"/>
              </a:rPr>
              <a:t>Tariffs are bad – and increase costs for USA consumers</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关税很</a:t>
            </a:r>
            <a:r>
              <a:rPr lang="zh-CN" altLang="en-US" dirty="0"/>
              <a:t>糟糕</a:t>
            </a:r>
            <a:r>
              <a:rPr lang="en-US" altLang="zh-CN" dirty="0"/>
              <a:t>——</a:t>
            </a:r>
            <a:r>
              <a:rPr lang="zh-CN" altLang="en-US" dirty="0"/>
              <a:t>增加了美国消费者的成本</a:t>
            </a:r>
            <a:endParaRPr lang="zh-CN" altLang="en-US" dirty="0">
              <a:latin typeface="Calibri" panose="020F0502020204030204" pitchFamily="34" charset="0"/>
              <a:ea typeface="Calibri" panose="020F0502020204030204" pitchFamily="34" charset="0"/>
              <a:cs typeface="Calibri" panose="020F0502020204030204" pitchFamily="34" charset="0"/>
            </a:endParaRP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a further disruption to (free) trade</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进一步破坏了（自由）贸易</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it will take time to evaluate the Trump impact on trade and the global economy</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需要时间来评价特朗普对贸易和全球经济的影响</a:t>
            </a:r>
          </a:p>
        </p:txBody>
      </p:sp>
      <p:sp>
        <p:nvSpPr>
          <p:cNvPr id="5" name="灯片编号占位符 4">
            <a:extLst>
              <a:ext uri="{FF2B5EF4-FFF2-40B4-BE49-F238E27FC236}">
                <a16:creationId xmlns:a16="http://schemas.microsoft.com/office/drawing/2014/main" id="{EFB2A436-FAF2-3982-B053-9B37905A51BF}"/>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5</a:t>
            </a:fld>
            <a:endParaRPr lang="en-US" noProof="0" dirty="0"/>
          </a:p>
        </p:txBody>
      </p:sp>
    </p:spTree>
    <p:extLst>
      <p:ext uri="{BB962C8B-B14F-4D97-AF65-F5344CB8AC3E}">
        <p14:creationId xmlns:p14="http://schemas.microsoft.com/office/powerpoint/2010/main" val="2197130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8343D-8895-1846-EE15-B33EE75F113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AEFE81F-D60B-799D-3171-DB8F9140937F}"/>
              </a:ext>
            </a:extLst>
          </p:cNvPr>
          <p:cNvSpPr>
            <a:spLocks noGrp="1"/>
          </p:cNvSpPr>
          <p:nvPr>
            <p:ph type="title"/>
          </p:nvPr>
        </p:nvSpPr>
        <p:spPr>
          <a:xfrm>
            <a:off x="899592" y="267494"/>
            <a:ext cx="6624736" cy="1008112"/>
          </a:xfrm>
        </p:spPr>
        <p:txBody>
          <a:bodyPr>
            <a:noAutofit/>
          </a:bodyPr>
          <a:lstStyle/>
          <a:p>
            <a:r>
              <a:rPr lang="en-AU" sz="2400" dirty="0"/>
              <a:t>China, a global economic powerhouse</a:t>
            </a:r>
            <a:br>
              <a:rPr lang="en-AU" sz="2400" dirty="0"/>
            </a:br>
            <a:r>
              <a:rPr lang="zh-CN" altLang="en-US" sz="2400" dirty="0"/>
              <a:t>中国，一个全球经济强国</a:t>
            </a:r>
            <a:endParaRPr lang="en-AU" sz="2400" dirty="0"/>
          </a:p>
        </p:txBody>
      </p:sp>
      <p:sp>
        <p:nvSpPr>
          <p:cNvPr id="2" name="文本占位符 1">
            <a:extLst>
              <a:ext uri="{FF2B5EF4-FFF2-40B4-BE49-F238E27FC236}">
                <a16:creationId xmlns:a16="http://schemas.microsoft.com/office/drawing/2014/main" id="{4830B609-4BDF-8D95-D0B5-51654AC9511C}"/>
              </a:ext>
            </a:extLst>
          </p:cNvPr>
          <p:cNvSpPr>
            <a:spLocks noGrp="1"/>
          </p:cNvSpPr>
          <p:nvPr>
            <p:ph idx="1"/>
          </p:nvPr>
        </p:nvSpPr>
        <p:spPr>
          <a:xfrm>
            <a:off x="323528" y="1612502"/>
            <a:ext cx="8208912" cy="3263504"/>
          </a:xfrm>
          <a:prstGeom prst="rect">
            <a:avLst/>
          </a:prstGeom>
        </p:spPr>
        <p:txBody>
          <a:bodyPr>
            <a:noAutofit/>
          </a:bodyPr>
          <a:lstStyle/>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 The Economist 18</a:t>
            </a:r>
            <a:r>
              <a:rPr lang="en-AU" altLang="zh-CN" baseline="30000" dirty="0">
                <a:latin typeface="Calibri" panose="020F0502020204030204" pitchFamily="34" charset="0"/>
                <a:ea typeface="Calibri" panose="020F0502020204030204" pitchFamily="34" charset="0"/>
                <a:cs typeface="Calibri" panose="020F0502020204030204" pitchFamily="34" charset="0"/>
              </a:rPr>
              <a:t>th</a:t>
            </a:r>
            <a:r>
              <a:rPr lang="en-AU" altLang="zh-CN" dirty="0">
                <a:latin typeface="Calibri" panose="020F0502020204030204" pitchFamily="34" charset="0"/>
                <a:ea typeface="Calibri" panose="020F0502020204030204" pitchFamily="34" charset="0"/>
                <a:cs typeface="Calibri" panose="020F0502020204030204" pitchFamily="34" charset="0"/>
              </a:rPr>
              <a:t> January 2025: the “Made in China 2025” plan introduced a decade ago with the goal to turn China into a green and innovative “manufacturing power”, one that relied less on labour and Western supply chains, and more on automation and new home-grown technologies.</a:t>
            </a:r>
            <a:br>
              <a:rPr lang="en-AU" altLang="zh-CN" dirty="0">
                <a:latin typeface="Calibri" panose="020F0502020204030204" pitchFamily="34" charset="0"/>
                <a:ea typeface="Calibri" panose="020F0502020204030204" pitchFamily="34" charset="0"/>
                <a:cs typeface="Calibri" panose="020F0502020204030204" pitchFamily="34" charset="0"/>
              </a:rPr>
            </a:br>
            <a:r>
              <a:rPr lang="en-AU" altLang="zh-CN" dirty="0"/>
              <a:t>2025</a:t>
            </a:r>
            <a:r>
              <a:rPr lang="zh-CN" altLang="en-US" dirty="0"/>
              <a:t>年</a:t>
            </a:r>
            <a:r>
              <a:rPr lang="en-AU" altLang="zh-CN" dirty="0"/>
              <a:t>1</a:t>
            </a:r>
            <a:r>
              <a:rPr lang="zh-CN" altLang="en-US" dirty="0"/>
              <a:t>月</a:t>
            </a:r>
            <a:r>
              <a:rPr lang="en-AU" altLang="zh-CN" dirty="0"/>
              <a:t>28</a:t>
            </a:r>
            <a:r>
              <a:rPr lang="zh-CN" altLang="en-US" dirty="0"/>
              <a:t>日的</a:t>
            </a:r>
            <a:r>
              <a:rPr lang="en-US" altLang="zh-CN" dirty="0"/>
              <a:t>《Economist》</a:t>
            </a:r>
            <a:r>
              <a:rPr lang="zh-CN" altLang="en-US" dirty="0"/>
              <a:t>杂志：十年前发布了“中国制造</a:t>
            </a:r>
            <a:r>
              <a:rPr lang="en-AU" altLang="zh-CN" dirty="0"/>
              <a:t>2025</a:t>
            </a:r>
            <a:r>
              <a:rPr lang="zh-CN" altLang="en-US" dirty="0"/>
              <a:t>”计划，目标将中国转型为绿色创新的制造强国，减少对劳动力和西方供应链的依赖，提高自动化和本土技术水平。</a:t>
            </a:r>
            <a:endParaRPr lang="zh-CN" altLang="en-US" dirty="0">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spcBef>
                <a:spcPts val="0"/>
              </a:spcBef>
              <a:spcAft>
                <a:spcPts val="600"/>
              </a:spcAft>
              <a:buNone/>
            </a:pPr>
            <a:endParaRPr lang="zh-CN" alt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A7D8E3A6-7C94-F6ED-1538-6F7AFAC9F4AD}"/>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6</a:t>
            </a:fld>
            <a:endParaRPr lang="en-US" noProof="0" dirty="0"/>
          </a:p>
        </p:txBody>
      </p:sp>
    </p:spTree>
    <p:extLst>
      <p:ext uri="{BB962C8B-B14F-4D97-AF65-F5344CB8AC3E}">
        <p14:creationId xmlns:p14="http://schemas.microsoft.com/office/powerpoint/2010/main" val="2599904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5621F-07B0-CA92-01F2-76E3907B97E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8393909-9DBA-21F6-CFA5-DAA8D9A00C25}"/>
              </a:ext>
            </a:extLst>
          </p:cNvPr>
          <p:cNvSpPr>
            <a:spLocks noGrp="1"/>
          </p:cNvSpPr>
          <p:nvPr>
            <p:ph type="title"/>
          </p:nvPr>
        </p:nvSpPr>
        <p:spPr>
          <a:xfrm>
            <a:off x="899592" y="251454"/>
            <a:ext cx="7992888" cy="994172"/>
          </a:xfrm>
        </p:spPr>
        <p:txBody>
          <a:bodyPr>
            <a:normAutofit/>
          </a:bodyPr>
          <a:lstStyle/>
          <a:p>
            <a:r>
              <a:rPr lang="en-AU" sz="2400" dirty="0"/>
              <a:t>China, a global R&amp;D powerhouse</a:t>
            </a:r>
            <a:br>
              <a:rPr lang="en-AU" sz="2400" dirty="0"/>
            </a:br>
            <a:r>
              <a:rPr lang="zh-CN" altLang="en-US" sz="2400" dirty="0"/>
              <a:t>中国，一个全球研发经济强国</a:t>
            </a:r>
            <a:endParaRPr lang="en-AU" sz="2400" dirty="0"/>
          </a:p>
        </p:txBody>
      </p:sp>
      <p:sp>
        <p:nvSpPr>
          <p:cNvPr id="2" name="文本占位符 1">
            <a:extLst>
              <a:ext uri="{FF2B5EF4-FFF2-40B4-BE49-F238E27FC236}">
                <a16:creationId xmlns:a16="http://schemas.microsoft.com/office/drawing/2014/main" id="{1DDF1413-1CA8-28A9-1713-6D74704FEDC6}"/>
              </a:ext>
            </a:extLst>
          </p:cNvPr>
          <p:cNvSpPr>
            <a:spLocks noGrp="1"/>
          </p:cNvSpPr>
          <p:nvPr>
            <p:ph idx="1"/>
          </p:nvPr>
        </p:nvSpPr>
        <p:spPr>
          <a:xfrm>
            <a:off x="337880" y="1612502"/>
            <a:ext cx="8194560" cy="3263504"/>
          </a:xfrm>
          <a:prstGeom prst="rect">
            <a:avLst/>
          </a:prstGeom>
        </p:spPr>
        <p:txBody>
          <a:bodyPr>
            <a:noAutofit/>
          </a:bodyPr>
          <a:lstStyle/>
          <a:p>
            <a:pPr>
              <a:lnSpc>
                <a:spcPct val="120000"/>
              </a:lnSpc>
              <a:spcBef>
                <a:spcPts val="0"/>
              </a:spcBef>
              <a:spcAft>
                <a:spcPts val="600"/>
              </a:spcAft>
            </a:pPr>
            <a:r>
              <a:rPr lang="en-AU" altLang="zh-CN">
                <a:latin typeface="Calibri" panose="020F0502020204030204" pitchFamily="34" charset="0"/>
                <a:ea typeface="Calibri" panose="020F0502020204030204" pitchFamily="34" charset="0"/>
                <a:cs typeface="Calibri" panose="020F0502020204030204" pitchFamily="34" charset="0"/>
              </a:rPr>
              <a:t>The </a:t>
            </a:r>
            <a:r>
              <a:rPr lang="en-AU" altLang="zh-CN" dirty="0">
                <a:latin typeface="Calibri" panose="020F0502020204030204" pitchFamily="34" charset="0"/>
                <a:ea typeface="Calibri" panose="020F0502020204030204" pitchFamily="34" charset="0"/>
                <a:cs typeface="Calibri" panose="020F0502020204030204" pitchFamily="34" charset="0"/>
              </a:rPr>
              <a:t>R &amp; D focus – the </a:t>
            </a:r>
            <a:r>
              <a:rPr lang="en-AU" dirty="0"/>
              <a:t>“Made in China 2025” </a:t>
            </a:r>
            <a:r>
              <a:rPr lang="en-AU" altLang="zh-CN" dirty="0">
                <a:latin typeface="Calibri" panose="020F0502020204030204" pitchFamily="34" charset="0"/>
                <a:ea typeface="Calibri" panose="020F0502020204030204" pitchFamily="34" charset="0"/>
                <a:cs typeface="Calibri" panose="020F0502020204030204" pitchFamily="34" charset="0"/>
              </a:rPr>
              <a:t>plan called on manufacturers “to funnel 1.68% of their total revenue into research and development by 2025, up from less than </a:t>
            </a:r>
            <a:r>
              <a:rPr lang="en-AU" altLang="zh-CN" dirty="0"/>
              <a:t>1%in 2015” this objective was achieved in 2023. </a:t>
            </a:r>
            <a:r>
              <a:rPr lang="zh-CN" altLang="en-US" dirty="0">
                <a:latin typeface="Calibri" panose="020F0502020204030204" pitchFamily="34" charset="0"/>
                <a:ea typeface="Calibri" panose="020F0502020204030204" pitchFamily="34" charset="0"/>
                <a:cs typeface="Calibri" panose="020F0502020204030204" pitchFamily="34" charset="0"/>
              </a:rPr>
              <a:t>专注于研发</a:t>
            </a:r>
            <a:r>
              <a:rPr lang="en-US" altLang="zh-CN" dirty="0">
                <a:latin typeface="Calibri" panose="020F0502020204030204" pitchFamily="34" charset="0"/>
                <a:ea typeface="Calibri" panose="020F0502020204030204" pitchFamily="34" charset="0"/>
                <a:cs typeface="Calibri" panose="020F0502020204030204" pitchFamily="34" charset="0"/>
              </a:rPr>
              <a:t>——</a:t>
            </a:r>
            <a:r>
              <a:rPr lang="zh-CN" altLang="en-US" dirty="0"/>
              <a:t>“中国制造</a:t>
            </a:r>
            <a:r>
              <a:rPr lang="en-US" altLang="zh-CN" dirty="0"/>
              <a:t>2025</a:t>
            </a:r>
            <a:r>
              <a:rPr lang="zh-CN" altLang="en-US" dirty="0"/>
              <a:t>”</a:t>
            </a:r>
            <a:r>
              <a:rPr lang="zh-CN" altLang="en-US" dirty="0">
                <a:latin typeface="Calibri" panose="020F0502020204030204" pitchFamily="34" charset="0"/>
                <a:ea typeface="Calibri" panose="020F0502020204030204" pitchFamily="34" charset="0"/>
                <a:cs typeface="Calibri" panose="020F0502020204030204" pitchFamily="34" charset="0"/>
              </a:rPr>
              <a:t>计划号召制造业将研发投入从</a:t>
            </a:r>
            <a:r>
              <a:rPr lang="en-AU" altLang="zh-CN" dirty="0">
                <a:latin typeface="Calibri" panose="020F0502020204030204" pitchFamily="34" charset="0"/>
                <a:ea typeface="Calibri" panose="020F0502020204030204" pitchFamily="34" charset="0"/>
                <a:cs typeface="Calibri" panose="020F0502020204030204" pitchFamily="34" charset="0"/>
              </a:rPr>
              <a:t>2015</a:t>
            </a:r>
            <a:r>
              <a:rPr lang="zh-CN" altLang="en-US" dirty="0">
                <a:latin typeface="Calibri" panose="020F0502020204030204" pitchFamily="34" charset="0"/>
                <a:ea typeface="Calibri" panose="020F0502020204030204" pitchFamily="34" charset="0"/>
                <a:cs typeface="Calibri" panose="020F0502020204030204" pitchFamily="34" charset="0"/>
              </a:rPr>
              <a:t>年的低于</a:t>
            </a:r>
            <a:r>
              <a:rPr lang="en-AU" altLang="zh-CN" dirty="0">
                <a:latin typeface="Calibri" panose="020F0502020204030204" pitchFamily="34" charset="0"/>
                <a:ea typeface="Calibri" panose="020F0502020204030204" pitchFamily="34" charset="0"/>
                <a:cs typeface="Calibri" panose="020F0502020204030204" pitchFamily="34" charset="0"/>
              </a:rPr>
              <a:t>1%</a:t>
            </a:r>
            <a:r>
              <a:rPr lang="zh-CN" altLang="en-US" dirty="0">
                <a:latin typeface="Calibri" panose="020F0502020204030204" pitchFamily="34" charset="0"/>
                <a:ea typeface="Calibri" panose="020F0502020204030204" pitchFamily="34" charset="0"/>
                <a:cs typeface="Calibri" panose="020F0502020204030204" pitchFamily="34" charset="0"/>
              </a:rPr>
              <a:t>，提高到</a:t>
            </a:r>
            <a:r>
              <a:rPr lang="en-AU" altLang="zh-CN" dirty="0">
                <a:latin typeface="Calibri" panose="020F0502020204030204" pitchFamily="34" charset="0"/>
                <a:ea typeface="Calibri" panose="020F0502020204030204" pitchFamily="34" charset="0"/>
                <a:cs typeface="Calibri" panose="020F0502020204030204" pitchFamily="34" charset="0"/>
              </a:rPr>
              <a:t>2025</a:t>
            </a:r>
            <a:r>
              <a:rPr lang="zh-CN" altLang="en-US" dirty="0">
                <a:latin typeface="Calibri" panose="020F0502020204030204" pitchFamily="34" charset="0"/>
                <a:ea typeface="Calibri" panose="020F0502020204030204" pitchFamily="34" charset="0"/>
                <a:cs typeface="Calibri" panose="020F0502020204030204" pitchFamily="34" charset="0"/>
              </a:rPr>
              <a:t>年的</a:t>
            </a:r>
            <a:r>
              <a:rPr lang="en-AU" altLang="zh-CN" dirty="0">
                <a:latin typeface="Calibri" panose="020F0502020204030204" pitchFamily="34" charset="0"/>
                <a:ea typeface="Calibri" panose="020F0502020204030204" pitchFamily="34" charset="0"/>
                <a:cs typeface="Calibri" panose="020F0502020204030204" pitchFamily="34" charset="0"/>
              </a:rPr>
              <a:t>1.68%</a:t>
            </a:r>
            <a:r>
              <a:rPr lang="zh-CN" altLang="en-US" dirty="0">
                <a:latin typeface="Calibri" panose="020F0502020204030204" pitchFamily="34" charset="0"/>
                <a:ea typeface="Calibri" panose="020F0502020204030204" pitchFamily="34" charset="0"/>
                <a:cs typeface="Calibri" panose="020F0502020204030204" pitchFamily="34" charset="0"/>
              </a:rPr>
              <a:t>。该目标已在</a:t>
            </a:r>
            <a:r>
              <a:rPr lang="en-AU" altLang="zh-CN" dirty="0">
                <a:latin typeface="Calibri" panose="020F0502020204030204" pitchFamily="34" charset="0"/>
                <a:ea typeface="Calibri" panose="020F0502020204030204" pitchFamily="34" charset="0"/>
                <a:cs typeface="Calibri" panose="020F0502020204030204" pitchFamily="34" charset="0"/>
              </a:rPr>
              <a:t>2023</a:t>
            </a:r>
            <a:r>
              <a:rPr lang="zh-CN" altLang="en-US" dirty="0">
                <a:latin typeface="Calibri" panose="020F0502020204030204" pitchFamily="34" charset="0"/>
                <a:ea typeface="Calibri" panose="020F0502020204030204" pitchFamily="34" charset="0"/>
                <a:cs typeface="Calibri" panose="020F0502020204030204" pitchFamily="34" charset="0"/>
              </a:rPr>
              <a:t>年达成。</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600"/>
              </a:spcAft>
              <a:buNone/>
            </a:pPr>
            <a:endParaRPr lang="en-AU" altLang="zh-CN" dirty="0">
              <a:latin typeface="Calibri" panose="020F0502020204030204" pitchFamily="34" charset="0"/>
              <a:ea typeface="Calibri" panose="020F0502020204030204" pitchFamily="34" charset="0"/>
              <a:cs typeface="Calibri" panose="020F0502020204030204" pitchFamily="34" charset="0"/>
            </a:endParaRPr>
          </a:p>
          <a:p>
            <a:pPr marL="0" indent="0" algn="r">
              <a:lnSpc>
                <a:spcPct val="100000"/>
              </a:lnSpc>
              <a:spcBef>
                <a:spcPts val="0"/>
              </a:spcBef>
              <a:buNone/>
            </a:pPr>
            <a:r>
              <a:rPr lang="en-AU" altLang="zh-CN" dirty="0">
                <a:latin typeface="Calibri" panose="020F0502020204030204" pitchFamily="34" charset="0"/>
                <a:ea typeface="Calibri" panose="020F0502020204030204" pitchFamily="34" charset="0"/>
                <a:cs typeface="Calibri" panose="020F0502020204030204" pitchFamily="34" charset="0"/>
              </a:rPr>
              <a:t>						</a:t>
            </a:r>
            <a:r>
              <a:rPr lang="en-AU" altLang="zh-CN" sz="1600" dirty="0">
                <a:latin typeface="Calibri" panose="020F0502020204030204" pitchFamily="34" charset="0"/>
                <a:ea typeface="Calibri" panose="020F0502020204030204" pitchFamily="34" charset="0"/>
                <a:cs typeface="Calibri" panose="020F0502020204030204" pitchFamily="34" charset="0"/>
              </a:rPr>
              <a:t>The Economist 18</a:t>
            </a:r>
            <a:r>
              <a:rPr lang="en-AU" altLang="zh-CN" sz="1600" baseline="30000" dirty="0">
                <a:latin typeface="Calibri" panose="020F0502020204030204" pitchFamily="34" charset="0"/>
                <a:ea typeface="Calibri" panose="020F0502020204030204" pitchFamily="34" charset="0"/>
                <a:cs typeface="Calibri" panose="020F0502020204030204" pitchFamily="34" charset="0"/>
              </a:rPr>
              <a:t>th</a:t>
            </a:r>
            <a:r>
              <a:rPr lang="en-AU" altLang="zh-CN" sz="1600" dirty="0">
                <a:latin typeface="Calibri" panose="020F0502020204030204" pitchFamily="34" charset="0"/>
                <a:ea typeface="Calibri" panose="020F0502020204030204" pitchFamily="34" charset="0"/>
                <a:cs typeface="Calibri" panose="020F0502020204030204" pitchFamily="34" charset="0"/>
              </a:rPr>
              <a:t> January2025</a:t>
            </a:r>
          </a:p>
          <a:p>
            <a:pPr marL="0" indent="0" algn="r">
              <a:lnSpc>
                <a:spcPct val="100000"/>
              </a:lnSpc>
              <a:spcBef>
                <a:spcPts val="0"/>
              </a:spcBef>
              <a:buNone/>
            </a:pPr>
            <a:r>
              <a:rPr lang="en-AU" altLang="zh-CN" sz="1600" dirty="0"/>
              <a:t>2025</a:t>
            </a:r>
            <a:r>
              <a:rPr lang="zh-CN" altLang="en-US" sz="1600" dirty="0"/>
              <a:t>年</a:t>
            </a:r>
            <a:r>
              <a:rPr lang="en-AU" altLang="zh-CN" sz="1600" dirty="0"/>
              <a:t>1</a:t>
            </a:r>
            <a:r>
              <a:rPr lang="zh-CN" altLang="en-US" sz="1600" dirty="0"/>
              <a:t>月</a:t>
            </a:r>
            <a:r>
              <a:rPr lang="en-AU" altLang="zh-CN" sz="1600" dirty="0"/>
              <a:t>18</a:t>
            </a:r>
            <a:r>
              <a:rPr lang="zh-CN" altLang="en-US" sz="1600" dirty="0"/>
              <a:t>日</a:t>
            </a:r>
            <a:r>
              <a:rPr lang="en-US" altLang="zh-CN" sz="1600" dirty="0"/>
              <a:t>《Economist》</a:t>
            </a:r>
            <a:r>
              <a:rPr lang="zh-CN" altLang="en-US" sz="1600" dirty="0"/>
              <a:t>杂志</a:t>
            </a:r>
            <a:endParaRPr lang="en-AU" altLang="zh-CN" sz="1600" dirty="0">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7CEEF5FC-BD9B-DBA4-245C-DD5A3397800E}"/>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7</a:t>
            </a:fld>
            <a:endParaRPr lang="en-US" noProof="0" dirty="0"/>
          </a:p>
        </p:txBody>
      </p:sp>
    </p:spTree>
    <p:extLst>
      <p:ext uri="{BB962C8B-B14F-4D97-AF65-F5344CB8AC3E}">
        <p14:creationId xmlns:p14="http://schemas.microsoft.com/office/powerpoint/2010/main" val="760931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B5521-310B-8C63-9D8D-7D83DFD5D50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1E7DC2A-DDDD-EB2D-1087-6B5B92379CEE}"/>
              </a:ext>
            </a:extLst>
          </p:cNvPr>
          <p:cNvSpPr>
            <a:spLocks noGrp="1"/>
          </p:cNvSpPr>
          <p:nvPr>
            <p:ph type="title"/>
          </p:nvPr>
        </p:nvSpPr>
        <p:spPr>
          <a:xfrm>
            <a:off x="899592" y="239869"/>
            <a:ext cx="7704856" cy="994172"/>
          </a:xfrm>
        </p:spPr>
        <p:txBody>
          <a:bodyPr>
            <a:normAutofit/>
          </a:bodyPr>
          <a:lstStyle/>
          <a:p>
            <a:r>
              <a:rPr lang="en-AU" dirty="0"/>
              <a:t>China, a global powerhouse in the new industries . . .</a:t>
            </a:r>
            <a:br>
              <a:rPr lang="en-AU" dirty="0"/>
            </a:br>
            <a:r>
              <a:rPr lang="zh-CN" altLang="en-US" dirty="0"/>
              <a:t>中国，全球强国的新产业</a:t>
            </a:r>
            <a:r>
              <a:rPr lang="en-US" altLang="zh-CN" dirty="0"/>
              <a:t>……</a:t>
            </a:r>
            <a:endParaRPr lang="en-AU" dirty="0"/>
          </a:p>
        </p:txBody>
      </p:sp>
      <p:sp>
        <p:nvSpPr>
          <p:cNvPr id="2" name="文本占位符 1">
            <a:extLst>
              <a:ext uri="{FF2B5EF4-FFF2-40B4-BE49-F238E27FC236}">
                <a16:creationId xmlns:a16="http://schemas.microsoft.com/office/drawing/2014/main" id="{B56C358B-38AD-A12F-25D0-8A9056158481}"/>
              </a:ext>
            </a:extLst>
          </p:cNvPr>
          <p:cNvSpPr>
            <a:spLocks noGrp="1"/>
          </p:cNvSpPr>
          <p:nvPr>
            <p:ph idx="1"/>
          </p:nvPr>
        </p:nvSpPr>
        <p:spPr>
          <a:xfrm>
            <a:off x="323528" y="1396478"/>
            <a:ext cx="8640960" cy="3263504"/>
          </a:xfrm>
          <a:prstGeom prst="rect">
            <a:avLst/>
          </a:prstGeom>
        </p:spPr>
        <p:txBody>
          <a:bodyPr>
            <a:noAutofit/>
          </a:bodyPr>
          <a:lstStyle/>
          <a:p>
            <a:pPr>
              <a:lnSpc>
                <a:spcPct val="120000"/>
              </a:lnSpc>
              <a:spcBef>
                <a:spcPts val="0"/>
              </a:spcBef>
            </a:pPr>
            <a:r>
              <a:rPr lang="en-AU" altLang="zh-CN" dirty="0">
                <a:latin typeface="Calibri" panose="020F0502020204030204" pitchFamily="34" charset="0"/>
                <a:ea typeface="Calibri" panose="020F0502020204030204" pitchFamily="34" charset="0"/>
                <a:cs typeface="Calibri" panose="020F0502020204030204" pitchFamily="34" charset="0"/>
              </a:rPr>
              <a:t>Electric vehicles (EVs) 2025 plan was 3m sales, but over 12m sales in 2024 – </a:t>
            </a:r>
            <a:r>
              <a:rPr lang="en-AU" altLang="zh-CN" dirty="0"/>
              <a:t>over</a:t>
            </a:r>
            <a:r>
              <a:rPr lang="en-AU" altLang="zh-CN" dirty="0">
                <a:latin typeface="Calibri" panose="020F0502020204030204" pitchFamily="34" charset="0"/>
                <a:ea typeface="Calibri" panose="020F0502020204030204" pitchFamily="34" charset="0"/>
                <a:cs typeface="Calibri" panose="020F0502020204030204" pitchFamily="34" charset="0"/>
              </a:rPr>
              <a:t> two-thirds of the global total</a:t>
            </a:r>
            <a:r>
              <a:rPr lang="en-AU" altLang="zh-CN" dirty="0"/>
              <a:t>	</a:t>
            </a:r>
            <a:r>
              <a:rPr lang="zh-CN" altLang="en-US" dirty="0">
                <a:latin typeface="Calibri" panose="020F0502020204030204" pitchFamily="34" charset="0"/>
                <a:ea typeface="Calibri" panose="020F0502020204030204" pitchFamily="34" charset="0"/>
                <a:cs typeface="Calibri" panose="020F0502020204030204" pitchFamily="34" charset="0"/>
              </a:rPr>
              <a:t>电动汽车</a:t>
            </a:r>
            <a:r>
              <a:rPr lang="en-US" altLang="zh-CN" dirty="0">
                <a:latin typeface="Calibri" panose="020F0502020204030204" pitchFamily="34" charset="0"/>
                <a:ea typeface="Calibri" panose="020F0502020204030204" pitchFamily="34" charset="0"/>
                <a:cs typeface="Calibri" panose="020F0502020204030204" pitchFamily="34" charset="0"/>
              </a:rPr>
              <a:t>2025</a:t>
            </a:r>
            <a:r>
              <a:rPr lang="zh-CN" altLang="en-US" dirty="0">
                <a:latin typeface="Calibri" panose="020F0502020204030204" pitchFamily="34" charset="0"/>
                <a:ea typeface="Calibri" panose="020F0502020204030204" pitchFamily="34" charset="0"/>
                <a:cs typeface="Calibri" panose="020F0502020204030204" pitchFamily="34" charset="0"/>
              </a:rPr>
              <a:t>计划的销量为</a:t>
            </a:r>
            <a:r>
              <a:rPr lang="en-US" altLang="zh-CN" dirty="0">
                <a:latin typeface="Calibri" panose="020F0502020204030204" pitchFamily="34" charset="0"/>
                <a:ea typeface="Calibri" panose="020F0502020204030204" pitchFamily="34" charset="0"/>
                <a:cs typeface="Calibri" panose="020F0502020204030204" pitchFamily="34" charset="0"/>
              </a:rPr>
              <a:t>300</a:t>
            </a:r>
            <a:r>
              <a:rPr lang="zh-CN" altLang="en-US" dirty="0">
                <a:latin typeface="Calibri" panose="020F0502020204030204" pitchFamily="34" charset="0"/>
                <a:ea typeface="Calibri" panose="020F0502020204030204" pitchFamily="34" charset="0"/>
                <a:cs typeface="Calibri" panose="020F0502020204030204" pitchFamily="34" charset="0"/>
              </a:rPr>
              <a:t>万辆，但</a:t>
            </a:r>
            <a:r>
              <a:rPr lang="en-US" altLang="zh-CN" dirty="0">
                <a:latin typeface="Calibri" panose="020F0502020204030204" pitchFamily="34" charset="0"/>
                <a:ea typeface="Calibri" panose="020F0502020204030204" pitchFamily="34" charset="0"/>
                <a:cs typeface="Calibri" panose="020F0502020204030204" pitchFamily="34" charset="0"/>
              </a:rPr>
              <a:t>2024</a:t>
            </a:r>
            <a:r>
              <a:rPr lang="zh-CN" altLang="en-US" dirty="0">
                <a:latin typeface="Calibri" panose="020F0502020204030204" pitchFamily="34" charset="0"/>
                <a:ea typeface="Calibri" panose="020F0502020204030204" pitchFamily="34" charset="0"/>
                <a:cs typeface="Calibri" panose="020F0502020204030204" pitchFamily="34" charset="0"/>
              </a:rPr>
              <a:t>年的销量超</a:t>
            </a:r>
            <a:r>
              <a:rPr lang="en-US" altLang="zh-CN" dirty="0">
                <a:latin typeface="Calibri" panose="020F0502020204030204" pitchFamily="34" charset="0"/>
                <a:ea typeface="Calibri" panose="020F0502020204030204" pitchFamily="34" charset="0"/>
                <a:cs typeface="Calibri" panose="020F0502020204030204" pitchFamily="34" charset="0"/>
              </a:rPr>
              <a:t>1200</a:t>
            </a:r>
            <a:r>
              <a:rPr lang="zh-CN" altLang="en-US" dirty="0">
                <a:latin typeface="Calibri" panose="020F0502020204030204" pitchFamily="34" charset="0"/>
                <a:ea typeface="Calibri" panose="020F0502020204030204" pitchFamily="34" charset="0"/>
                <a:cs typeface="Calibri" panose="020F0502020204030204" pitchFamily="34" charset="0"/>
              </a:rPr>
              <a:t>万辆，</a:t>
            </a:r>
            <a:r>
              <a:rPr lang="zh-CN" altLang="en-US" dirty="0"/>
              <a:t>超</a:t>
            </a:r>
            <a:r>
              <a:rPr lang="zh-CN" altLang="en-US" dirty="0">
                <a:latin typeface="Calibri" panose="020F0502020204030204" pitchFamily="34" charset="0"/>
                <a:ea typeface="Calibri" panose="020F0502020204030204" pitchFamily="34" charset="0"/>
                <a:cs typeface="Calibri" panose="020F0502020204030204" pitchFamily="34" charset="0"/>
              </a:rPr>
              <a:t>全球总量的三分之二</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buNone/>
            </a:pPr>
            <a:endParaRPr lang="en-AU" altLang="zh-CN"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nSpc>
                <a:spcPct val="120000"/>
              </a:lnSpc>
              <a:spcBef>
                <a:spcPts val="0"/>
              </a:spcBef>
            </a:pPr>
            <a:r>
              <a:rPr lang="en-AU" altLang="zh-CN" dirty="0">
                <a:latin typeface="Calibri" panose="020F0502020204030204" pitchFamily="34" charset="0"/>
                <a:ea typeface="Calibri" panose="020F0502020204030204" pitchFamily="34" charset="0"/>
                <a:cs typeface="Calibri" panose="020F0502020204030204" pitchFamily="34" charset="0"/>
              </a:rPr>
              <a:t>clean energy . . . around 90% of world’s solar panels &amp; 70% of its batteries	</a:t>
            </a:r>
            <a:r>
              <a:rPr lang="zh-CN" altLang="en-US" dirty="0">
                <a:latin typeface="Calibri" panose="020F0502020204030204" pitchFamily="34" charset="0"/>
                <a:ea typeface="Calibri" panose="020F0502020204030204" pitchFamily="34" charset="0"/>
                <a:cs typeface="Calibri" panose="020F0502020204030204" pitchFamily="34" charset="0"/>
              </a:rPr>
              <a:t>清洁能源</a:t>
            </a:r>
            <a:r>
              <a:rPr lang="en-US" altLang="zh-CN" dirty="0">
                <a:latin typeface="Calibri" panose="020F0502020204030204" pitchFamily="34" charset="0"/>
                <a:ea typeface="Calibri" panose="020F0502020204030204" pitchFamily="34" charset="0"/>
                <a:cs typeface="Calibri" panose="020F0502020204030204" pitchFamily="34" charset="0"/>
              </a:rPr>
              <a:t>……</a:t>
            </a:r>
            <a:r>
              <a:rPr lang="zh-CN" altLang="en-US" dirty="0">
                <a:latin typeface="Calibri" panose="020F0502020204030204" pitchFamily="34" charset="0"/>
                <a:ea typeface="Calibri" panose="020F0502020204030204" pitchFamily="34" charset="0"/>
                <a:cs typeface="Calibri" panose="020F0502020204030204" pitchFamily="34" charset="0"/>
              </a:rPr>
              <a:t>全球约</a:t>
            </a:r>
            <a:r>
              <a:rPr lang="en-AU" altLang="zh-CN" dirty="0">
                <a:latin typeface="Calibri" panose="020F0502020204030204" pitchFamily="34" charset="0"/>
                <a:ea typeface="Calibri" panose="020F0502020204030204" pitchFamily="34" charset="0"/>
                <a:cs typeface="Calibri" panose="020F0502020204030204" pitchFamily="34" charset="0"/>
              </a:rPr>
              <a:t>90%</a:t>
            </a:r>
            <a:r>
              <a:rPr lang="zh-CN" altLang="en-US" dirty="0">
                <a:latin typeface="Calibri" panose="020F0502020204030204" pitchFamily="34" charset="0"/>
                <a:ea typeface="Calibri" panose="020F0502020204030204" pitchFamily="34" charset="0"/>
                <a:cs typeface="Calibri" panose="020F0502020204030204" pitchFamily="34" charset="0"/>
              </a:rPr>
              <a:t>的太阳能板</a:t>
            </a:r>
            <a:r>
              <a:rPr lang="en-AU" altLang="zh-CN" dirty="0">
                <a:latin typeface="Calibri" panose="020F0502020204030204" pitchFamily="34" charset="0"/>
                <a:ea typeface="Calibri" panose="020F0502020204030204" pitchFamily="34" charset="0"/>
                <a:cs typeface="Calibri" panose="020F0502020204030204" pitchFamily="34" charset="0"/>
              </a:rPr>
              <a:t>&amp;70%</a:t>
            </a:r>
            <a:r>
              <a:rPr lang="zh-CN" altLang="en-US" dirty="0">
                <a:latin typeface="Calibri" panose="020F0502020204030204" pitchFamily="34" charset="0"/>
                <a:ea typeface="Calibri" panose="020F0502020204030204" pitchFamily="34" charset="0"/>
                <a:cs typeface="Calibri" panose="020F0502020204030204" pitchFamily="34" charset="0"/>
              </a:rPr>
              <a:t>的电池</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r>
              <a:rPr lang="en-AU" altLang="zh-CN" dirty="0"/>
              <a:t>China’s biggest drone-maker DJI share of the global market for consumer drones is over 90%    </a:t>
            </a:r>
            <a:r>
              <a:rPr lang="zh-CN" altLang="en-US" dirty="0"/>
              <a:t>中国最大的无人机大疆占全球消费级无人机市场超</a:t>
            </a:r>
            <a:r>
              <a:rPr lang="en-AU" altLang="zh-CN" dirty="0"/>
              <a:t>90%</a:t>
            </a:r>
          </a:p>
          <a:p>
            <a:pPr>
              <a:lnSpc>
                <a:spcPct val="100000"/>
              </a:lnSpc>
              <a:spcBef>
                <a:spcPts val="0"/>
              </a:spcBef>
            </a:pPr>
            <a:endParaRPr lang="en-AU" altLang="zh-CN" dirty="0">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AU" altLang="zh-CN" dirty="0">
                <a:latin typeface="Calibri" panose="020F0502020204030204" pitchFamily="34" charset="0"/>
                <a:ea typeface="Calibri" panose="020F0502020204030204" pitchFamily="34" charset="0"/>
                <a:cs typeface="Calibri" panose="020F0502020204030204" pitchFamily="34" charset="0"/>
              </a:rPr>
              <a:t>	</a:t>
            </a:r>
            <a:r>
              <a:rPr lang="en-AU" altLang="zh-CN" sz="800" dirty="0">
                <a:latin typeface="Calibri" panose="020F0502020204030204" pitchFamily="34" charset="0"/>
                <a:ea typeface="Calibri" panose="020F0502020204030204" pitchFamily="34" charset="0"/>
                <a:cs typeface="Calibri" panose="020F0502020204030204" pitchFamily="34" charset="0"/>
              </a:rPr>
              <a:t>							</a:t>
            </a:r>
            <a:r>
              <a:rPr lang="en-AU" altLang="zh-CN" sz="1400" dirty="0">
                <a:latin typeface="Calibri" panose="020F0502020204030204" pitchFamily="34" charset="0"/>
                <a:ea typeface="Calibri" panose="020F0502020204030204" pitchFamily="34" charset="0"/>
                <a:cs typeface="Calibri" panose="020F0502020204030204" pitchFamily="34" charset="0"/>
              </a:rPr>
              <a:t>The Economist 18</a:t>
            </a:r>
            <a:r>
              <a:rPr lang="en-AU" altLang="zh-CN" sz="1400" baseline="30000" dirty="0">
                <a:latin typeface="Calibri" panose="020F0502020204030204" pitchFamily="34" charset="0"/>
                <a:ea typeface="Calibri" panose="020F0502020204030204" pitchFamily="34" charset="0"/>
                <a:cs typeface="Calibri" panose="020F0502020204030204" pitchFamily="34" charset="0"/>
              </a:rPr>
              <a:t>th</a:t>
            </a:r>
            <a:r>
              <a:rPr lang="en-AU" altLang="zh-CN" sz="1400" dirty="0">
                <a:latin typeface="Calibri" panose="020F0502020204030204" pitchFamily="34" charset="0"/>
                <a:ea typeface="Calibri" panose="020F0502020204030204" pitchFamily="34" charset="0"/>
                <a:cs typeface="Calibri" panose="020F0502020204030204" pitchFamily="34" charset="0"/>
              </a:rPr>
              <a:t> January 2025	         								2025</a:t>
            </a:r>
            <a:r>
              <a:rPr lang="zh-CN" altLang="en-US" sz="1400" dirty="0">
                <a:latin typeface="Calibri" panose="020F0502020204030204" pitchFamily="34" charset="0"/>
                <a:ea typeface="Calibri" panose="020F0502020204030204" pitchFamily="34" charset="0"/>
                <a:cs typeface="Calibri" panose="020F0502020204030204" pitchFamily="34" charset="0"/>
              </a:rPr>
              <a:t>年</a:t>
            </a:r>
            <a:r>
              <a:rPr lang="en-AU" altLang="zh-CN" sz="1400" dirty="0">
                <a:latin typeface="Calibri" panose="020F0502020204030204" pitchFamily="34" charset="0"/>
                <a:ea typeface="Calibri" panose="020F0502020204030204" pitchFamily="34" charset="0"/>
                <a:cs typeface="Calibri" panose="020F0502020204030204" pitchFamily="34" charset="0"/>
              </a:rPr>
              <a:t>1</a:t>
            </a:r>
            <a:r>
              <a:rPr lang="zh-CN" altLang="en-US" sz="1400" dirty="0">
                <a:latin typeface="Calibri" panose="020F0502020204030204" pitchFamily="34" charset="0"/>
                <a:ea typeface="Calibri" panose="020F0502020204030204" pitchFamily="34" charset="0"/>
                <a:cs typeface="Calibri" panose="020F0502020204030204" pitchFamily="34" charset="0"/>
              </a:rPr>
              <a:t>月</a:t>
            </a:r>
            <a:r>
              <a:rPr lang="en-AU" altLang="zh-CN" sz="1400" dirty="0">
                <a:latin typeface="Calibri" panose="020F0502020204030204" pitchFamily="34" charset="0"/>
                <a:ea typeface="Calibri" panose="020F0502020204030204" pitchFamily="34" charset="0"/>
                <a:cs typeface="Calibri" panose="020F0502020204030204" pitchFamily="34" charset="0"/>
              </a:rPr>
              <a:t>28</a:t>
            </a:r>
            <a:r>
              <a:rPr lang="zh-CN" altLang="en-US" sz="1400" dirty="0">
                <a:latin typeface="Calibri" panose="020F0502020204030204" pitchFamily="34" charset="0"/>
                <a:ea typeface="Calibri" panose="020F0502020204030204" pitchFamily="34" charset="0"/>
                <a:cs typeface="Calibri" panose="020F0502020204030204" pitchFamily="34" charset="0"/>
              </a:rPr>
              <a:t>日</a:t>
            </a:r>
            <a:r>
              <a:rPr lang="en-US" altLang="zh-CN" sz="1400" dirty="0">
                <a:latin typeface="Calibri" panose="020F0502020204030204" pitchFamily="34" charset="0"/>
                <a:ea typeface="Calibri" panose="020F0502020204030204" pitchFamily="34" charset="0"/>
                <a:cs typeface="Calibri" panose="020F0502020204030204" pitchFamily="34" charset="0"/>
              </a:rPr>
              <a:t>《Economist》</a:t>
            </a:r>
            <a:r>
              <a:rPr lang="zh-CN" altLang="en-US" sz="1400" dirty="0">
                <a:latin typeface="Calibri" panose="020F0502020204030204" pitchFamily="34" charset="0"/>
                <a:ea typeface="Calibri" panose="020F0502020204030204" pitchFamily="34" charset="0"/>
                <a:cs typeface="Calibri" panose="020F0502020204030204" pitchFamily="34" charset="0"/>
              </a:rPr>
              <a:t>杂志</a:t>
            </a:r>
            <a:r>
              <a:rPr lang="en-AU" altLang="zh-CN" sz="1400" dirty="0">
                <a:latin typeface="Calibri" panose="020F0502020204030204" pitchFamily="34" charset="0"/>
                <a:ea typeface="Calibri" panose="020F0502020204030204" pitchFamily="34" charset="0"/>
                <a:cs typeface="Calibri" panose="020F0502020204030204" pitchFamily="34" charset="0"/>
              </a:rPr>
              <a:t>    </a:t>
            </a:r>
            <a:endParaRPr lang="zh-CN" alt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B31529BC-59EB-680B-EE6A-FD966C14D408}"/>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8</a:t>
            </a:fld>
            <a:endParaRPr lang="en-US" noProof="0" dirty="0"/>
          </a:p>
        </p:txBody>
      </p:sp>
    </p:spTree>
    <p:extLst>
      <p:ext uri="{BB962C8B-B14F-4D97-AF65-F5344CB8AC3E}">
        <p14:creationId xmlns:p14="http://schemas.microsoft.com/office/powerpoint/2010/main" val="238220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CCF7B-3367-5433-B7AF-5E2D3AC9863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F8ABE42-F13A-C969-40A2-FFC5516FAA75}"/>
              </a:ext>
            </a:extLst>
          </p:cNvPr>
          <p:cNvSpPr>
            <a:spLocks noGrp="1"/>
          </p:cNvSpPr>
          <p:nvPr>
            <p:ph type="title"/>
          </p:nvPr>
        </p:nvSpPr>
        <p:spPr>
          <a:xfrm>
            <a:off x="899592" y="239869"/>
            <a:ext cx="7704856" cy="994172"/>
          </a:xfrm>
        </p:spPr>
        <p:txBody>
          <a:bodyPr>
            <a:normAutofit/>
          </a:bodyPr>
          <a:lstStyle/>
          <a:p>
            <a:r>
              <a:rPr lang="en-AU" dirty="0"/>
              <a:t>China, 2024 Clean Energy installation</a:t>
            </a:r>
            <a:br>
              <a:rPr lang="en-AU" dirty="0"/>
            </a:br>
            <a:r>
              <a:rPr lang="zh-CN" altLang="en-US" dirty="0"/>
              <a:t>中国，</a:t>
            </a:r>
            <a:r>
              <a:rPr lang="en-US" altLang="zh-CN" dirty="0"/>
              <a:t>2024</a:t>
            </a:r>
            <a:r>
              <a:rPr lang="zh-CN" altLang="en-US" dirty="0"/>
              <a:t>年清洁能源安装</a:t>
            </a:r>
            <a:endParaRPr lang="en-AU" dirty="0"/>
          </a:p>
        </p:txBody>
      </p:sp>
      <p:sp>
        <p:nvSpPr>
          <p:cNvPr id="2" name="文本占位符 1">
            <a:extLst>
              <a:ext uri="{FF2B5EF4-FFF2-40B4-BE49-F238E27FC236}">
                <a16:creationId xmlns:a16="http://schemas.microsoft.com/office/drawing/2014/main" id="{9349D389-AA43-C96C-3C0A-764F713939BE}"/>
              </a:ext>
            </a:extLst>
          </p:cNvPr>
          <p:cNvSpPr>
            <a:spLocks noGrp="1"/>
          </p:cNvSpPr>
          <p:nvPr>
            <p:ph idx="1"/>
          </p:nvPr>
        </p:nvSpPr>
        <p:spPr>
          <a:xfrm>
            <a:off x="323528" y="1396478"/>
            <a:ext cx="8496944" cy="3263504"/>
          </a:xfrm>
          <a:prstGeom prst="rect">
            <a:avLst/>
          </a:prstGeom>
        </p:spPr>
        <p:txBody>
          <a:bodyPr>
            <a:noAutofit/>
          </a:bodyPr>
          <a:lstStyle/>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New solar energy capacity 277 GW in 2024 (up from 217 GW in 2023)</a:t>
            </a:r>
            <a:br>
              <a:rPr lang="en-AU" altLang="zh-CN" dirty="0">
                <a:latin typeface="Calibri" panose="020F0502020204030204" pitchFamily="34" charset="0"/>
                <a:ea typeface="Calibri" panose="020F0502020204030204" pitchFamily="34" charset="0"/>
                <a:cs typeface="Calibri" panose="020F0502020204030204" pitchFamily="34" charset="0"/>
              </a:rPr>
            </a:br>
            <a:r>
              <a:rPr lang="en-US" altLang="zh-CN" dirty="0">
                <a:latin typeface="Calibri" panose="020F0502020204030204" pitchFamily="34" charset="0"/>
                <a:ea typeface="Calibri" panose="020F0502020204030204" pitchFamily="34" charset="0"/>
                <a:cs typeface="Calibri" panose="020F0502020204030204" pitchFamily="34" charset="0"/>
              </a:rPr>
              <a:t>2024</a:t>
            </a:r>
            <a:r>
              <a:rPr lang="zh-CN" altLang="en-US" dirty="0">
                <a:latin typeface="Calibri" panose="020F0502020204030204" pitchFamily="34" charset="0"/>
                <a:ea typeface="Calibri" panose="020F0502020204030204" pitchFamily="34" charset="0"/>
                <a:cs typeface="Calibri" panose="020F0502020204030204" pitchFamily="34" charset="0"/>
              </a:rPr>
              <a:t>年新增太阳能容量</a:t>
            </a:r>
            <a:r>
              <a:rPr lang="en-US" altLang="zh-CN" dirty="0">
                <a:latin typeface="Calibri" panose="020F0502020204030204" pitchFamily="34" charset="0"/>
                <a:ea typeface="Calibri" panose="020F0502020204030204" pitchFamily="34" charset="0"/>
                <a:cs typeface="Calibri" panose="020F0502020204030204" pitchFamily="34" charset="0"/>
              </a:rPr>
              <a:t>277GW</a:t>
            </a:r>
            <a:r>
              <a:rPr lang="zh-CN" altLang="en-US" dirty="0">
                <a:latin typeface="Calibri" panose="020F0502020204030204" pitchFamily="34" charset="0"/>
                <a:ea typeface="Calibri" panose="020F0502020204030204" pitchFamily="34" charset="0"/>
                <a:cs typeface="Calibri" panose="020F0502020204030204" pitchFamily="34" charset="0"/>
              </a:rPr>
              <a:t>（</a:t>
            </a:r>
            <a:r>
              <a:rPr lang="en-US" altLang="zh-CN" dirty="0">
                <a:latin typeface="Calibri" panose="020F0502020204030204" pitchFamily="34" charset="0"/>
                <a:ea typeface="Calibri" panose="020F0502020204030204" pitchFamily="34" charset="0"/>
                <a:cs typeface="Calibri" panose="020F0502020204030204" pitchFamily="34" charset="0"/>
              </a:rPr>
              <a:t>2023</a:t>
            </a:r>
            <a:r>
              <a:rPr lang="zh-CN" altLang="en-US" dirty="0">
                <a:latin typeface="Calibri" panose="020F0502020204030204" pitchFamily="34" charset="0"/>
                <a:ea typeface="Calibri" panose="020F0502020204030204" pitchFamily="34" charset="0"/>
                <a:cs typeface="Calibri" panose="020F0502020204030204" pitchFamily="34" charset="0"/>
              </a:rPr>
              <a:t>年</a:t>
            </a:r>
            <a:r>
              <a:rPr lang="en-US" altLang="zh-CN" dirty="0">
                <a:latin typeface="Calibri" panose="020F0502020204030204" pitchFamily="34" charset="0"/>
                <a:ea typeface="Calibri" panose="020F0502020204030204" pitchFamily="34" charset="0"/>
                <a:cs typeface="Calibri" panose="020F0502020204030204" pitchFamily="34" charset="0"/>
              </a:rPr>
              <a:t>217GW</a:t>
            </a:r>
            <a:r>
              <a:rPr lang="zh-CN" altLang="en-US" dirty="0">
                <a:latin typeface="Calibri" panose="020F0502020204030204" pitchFamily="34" charset="0"/>
                <a:ea typeface="Calibri" panose="020F0502020204030204" pitchFamily="34" charset="0"/>
                <a:cs typeface="Calibri" panose="020F0502020204030204" pitchFamily="34" charset="0"/>
              </a:rPr>
              <a:t>）</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pPr>
            <a:r>
              <a:rPr lang="en-AU" altLang="zh-CN" dirty="0"/>
              <a:t>new wind energy capacity 79 GW in 2024 (up from 76 GW in 2023)</a:t>
            </a:r>
            <a:br>
              <a:rPr lang="en-AU" altLang="zh-CN" dirty="0"/>
            </a:br>
            <a:r>
              <a:rPr lang="en-US" altLang="zh-CN" dirty="0"/>
              <a:t>2024</a:t>
            </a:r>
            <a:r>
              <a:rPr lang="zh-CN" altLang="en-US" dirty="0"/>
              <a:t>年新增风能容量</a:t>
            </a:r>
            <a:r>
              <a:rPr lang="en-US" altLang="zh-CN" dirty="0"/>
              <a:t>79GW</a:t>
            </a:r>
            <a:r>
              <a:rPr lang="zh-CN" altLang="en-US" dirty="0"/>
              <a:t>（</a:t>
            </a:r>
            <a:r>
              <a:rPr lang="en-US" altLang="zh-CN" dirty="0"/>
              <a:t>2023</a:t>
            </a:r>
            <a:r>
              <a:rPr lang="zh-CN" altLang="en-US" dirty="0"/>
              <a:t>年</a:t>
            </a:r>
            <a:r>
              <a:rPr lang="en-US" altLang="zh-CN" dirty="0"/>
              <a:t>76GW</a:t>
            </a:r>
            <a:r>
              <a:rPr lang="zh-CN" altLang="en-US" dirty="0"/>
              <a:t>）</a:t>
            </a:r>
            <a:endParaRPr lang="en-AU" altLang="zh-CN" dirty="0"/>
          </a:p>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goal for pumped</a:t>
            </a:r>
            <a:r>
              <a:rPr lang="en-AU" altLang="zh-CN" dirty="0"/>
              <a:t>-storage hydropower is 400 GW by 2040</a:t>
            </a:r>
            <a:br>
              <a:rPr lang="en-AU" altLang="zh-CN" dirty="0"/>
            </a:br>
            <a:r>
              <a:rPr lang="zh-CN" altLang="en-US" dirty="0"/>
              <a:t>抽水蓄能水电的目标是到</a:t>
            </a:r>
            <a:r>
              <a:rPr lang="en-US" altLang="zh-CN" dirty="0"/>
              <a:t>2040</a:t>
            </a:r>
            <a:r>
              <a:rPr lang="zh-CN" altLang="en-US" dirty="0"/>
              <a:t>年</a:t>
            </a:r>
            <a:r>
              <a:rPr lang="en-US" altLang="zh-CN" dirty="0"/>
              <a:t>400GW</a:t>
            </a:r>
            <a:endParaRPr lang="en-AU" altLang="zh-CN" sz="1600" dirty="0">
              <a:highlight>
                <a:srgbClr val="FFFF00"/>
              </a:highlight>
            </a:endParaRPr>
          </a:p>
          <a:p>
            <a:pPr marL="0" indent="0" algn="r">
              <a:lnSpc>
                <a:spcPct val="110000"/>
              </a:lnSpc>
              <a:spcBef>
                <a:spcPts val="0"/>
              </a:spcBef>
              <a:spcAft>
                <a:spcPts val="600"/>
              </a:spcAft>
              <a:buNone/>
            </a:pPr>
            <a:r>
              <a:rPr lang="en-AU" altLang="zh-CN" sz="1600" dirty="0"/>
              <a:t>Source: Trivium China Net Zero Weekly 24 January 202</a:t>
            </a:r>
            <a:r>
              <a:rPr lang="en-US" altLang="zh-CN" sz="1600" dirty="0"/>
              <a:t>5</a:t>
            </a:r>
            <a:br>
              <a:rPr lang="en-AU" altLang="zh-CN" sz="1600" dirty="0"/>
            </a:br>
            <a:r>
              <a:rPr lang="zh-CN" altLang="en-US" sz="1600" dirty="0"/>
              <a:t>来源：</a:t>
            </a:r>
            <a:r>
              <a:rPr lang="en-US" altLang="zh-CN" sz="1600" dirty="0"/>
              <a:t>Trivium</a:t>
            </a:r>
            <a:r>
              <a:rPr lang="zh-CN" altLang="en-US" sz="1600" dirty="0"/>
              <a:t>中国净零周报</a:t>
            </a:r>
            <a:r>
              <a:rPr lang="en-US" altLang="zh-CN" sz="1600" dirty="0"/>
              <a:t>2025</a:t>
            </a:r>
            <a:r>
              <a:rPr lang="zh-CN" altLang="en-US" sz="1600" dirty="0"/>
              <a:t>年</a:t>
            </a:r>
            <a:r>
              <a:rPr lang="en-US" altLang="zh-CN" sz="1600" dirty="0"/>
              <a:t>1</a:t>
            </a:r>
            <a:r>
              <a:rPr lang="zh-CN" altLang="en-US" sz="1600" dirty="0"/>
              <a:t>月</a:t>
            </a:r>
            <a:r>
              <a:rPr lang="en-US" altLang="zh-CN" sz="1600" dirty="0"/>
              <a:t>24</a:t>
            </a:r>
            <a:r>
              <a:rPr lang="zh-CN" altLang="en-US" sz="1600" dirty="0"/>
              <a:t>日</a:t>
            </a:r>
            <a:endParaRPr lang="en-AU" altLang="zh-CN" sz="1600" dirty="0"/>
          </a:p>
          <a:p>
            <a:pPr>
              <a:lnSpc>
                <a:spcPct val="110000"/>
              </a:lnSpc>
              <a:spcBef>
                <a:spcPts val="0"/>
              </a:spcBef>
              <a:spcAft>
                <a:spcPts val="600"/>
              </a:spcAft>
            </a:pPr>
            <a:endParaRPr lang="en-AU" altLang="zh-CN" dirty="0"/>
          </a:p>
          <a:p>
            <a:pPr marL="0" indent="0" algn="r">
              <a:lnSpc>
                <a:spcPct val="110000"/>
              </a:lnSpc>
              <a:spcBef>
                <a:spcPts val="0"/>
              </a:spcBef>
              <a:spcAft>
                <a:spcPts val="600"/>
              </a:spcAft>
              <a:buNone/>
            </a:pPr>
            <a:r>
              <a:rPr lang="en-AU" altLang="zh-CN" dirty="0">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zh-CN" altLang="en-US"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F4B4B121-A3EF-76CD-1017-7976A8B6FBDB}"/>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9</a:t>
            </a:fld>
            <a:endParaRPr lang="en-US" noProof="0" dirty="0"/>
          </a:p>
        </p:txBody>
      </p:sp>
    </p:spTree>
    <p:extLst>
      <p:ext uri="{BB962C8B-B14F-4D97-AF65-F5344CB8AC3E}">
        <p14:creationId xmlns:p14="http://schemas.microsoft.com/office/powerpoint/2010/main" val="2418815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7A020-715A-725B-B5AF-A1FE431C63D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2930B5C-2100-531A-D597-E09B404E4327}"/>
              </a:ext>
            </a:extLst>
          </p:cNvPr>
          <p:cNvSpPr>
            <a:spLocks noGrp="1"/>
          </p:cNvSpPr>
          <p:nvPr>
            <p:ph type="title"/>
          </p:nvPr>
        </p:nvSpPr>
        <p:spPr>
          <a:xfrm>
            <a:off x="899592" y="81450"/>
            <a:ext cx="7704856" cy="994172"/>
          </a:xfrm>
        </p:spPr>
        <p:txBody>
          <a:bodyPr>
            <a:normAutofit/>
          </a:bodyPr>
          <a:lstStyle/>
          <a:p>
            <a:r>
              <a:rPr lang="en-AU" dirty="0"/>
              <a:t>2025 The </a:t>
            </a:r>
            <a:r>
              <a:rPr lang="en-AU"/>
              <a:t>Bauxite conundrum   </a:t>
            </a:r>
            <a:r>
              <a:rPr lang="en-AU" dirty="0"/>
              <a:t> </a:t>
            </a:r>
            <a:r>
              <a:rPr lang="en-AU"/>
              <a:t>2025</a:t>
            </a:r>
            <a:r>
              <a:rPr lang="zh-CN" altLang="en-US" dirty="0"/>
              <a:t>年的铝土矿难题 </a:t>
            </a:r>
            <a:endParaRPr lang="en-AU" dirty="0"/>
          </a:p>
        </p:txBody>
      </p:sp>
      <p:sp>
        <p:nvSpPr>
          <p:cNvPr id="2" name="文本占位符 1">
            <a:extLst>
              <a:ext uri="{FF2B5EF4-FFF2-40B4-BE49-F238E27FC236}">
                <a16:creationId xmlns:a16="http://schemas.microsoft.com/office/drawing/2014/main" id="{F48CA439-BE7A-6530-BB1F-3E9FC0263749}"/>
              </a:ext>
            </a:extLst>
          </p:cNvPr>
          <p:cNvSpPr>
            <a:spLocks noGrp="1"/>
          </p:cNvSpPr>
          <p:nvPr>
            <p:ph idx="1"/>
          </p:nvPr>
        </p:nvSpPr>
        <p:spPr>
          <a:xfrm>
            <a:off x="323528" y="1059582"/>
            <a:ext cx="8640960" cy="3263504"/>
          </a:xfrm>
          <a:prstGeom prst="rect">
            <a:avLst/>
          </a:prstGeom>
        </p:spPr>
        <p:txBody>
          <a:bodyPr>
            <a:noAutofit/>
          </a:bodyPr>
          <a:lstStyle/>
          <a:p>
            <a:pPr>
              <a:lnSpc>
                <a:spcPct val="110000"/>
              </a:lnSpc>
              <a:spcBef>
                <a:spcPts val="0"/>
              </a:spcBef>
            </a:pPr>
            <a:r>
              <a:rPr lang="en-AU" altLang="zh-CN" sz="2200" dirty="0">
                <a:latin typeface="Calibri" panose="020F0502020204030204" pitchFamily="34" charset="0"/>
                <a:ea typeface="Calibri" panose="020F0502020204030204" pitchFamily="34" charset="0"/>
                <a:cs typeface="Calibri" panose="020F0502020204030204" pitchFamily="34" charset="0"/>
              </a:rPr>
              <a:t> The </a:t>
            </a:r>
            <a:r>
              <a:rPr lang="en-AU" altLang="zh-CN" sz="2200" dirty="0"/>
              <a:t>global </a:t>
            </a:r>
            <a:r>
              <a:rPr lang="en-AU" altLang="zh-CN" sz="2200" dirty="0">
                <a:latin typeface="Calibri" panose="020F0502020204030204" pitchFamily="34" charset="0"/>
                <a:ea typeface="Calibri" panose="020F0502020204030204" pitchFamily="34" charset="0"/>
                <a:cs typeface="Calibri" panose="020F0502020204030204" pitchFamily="34" charset="0"/>
              </a:rPr>
              <a:t>bauxite supply champion . . . Guinea</a:t>
            </a:r>
            <a:br>
              <a:rPr lang="en-AU" altLang="zh-CN" sz="2200" dirty="0">
                <a:latin typeface="Calibri" panose="020F0502020204030204" pitchFamily="34" charset="0"/>
                <a:ea typeface="Calibri" panose="020F0502020204030204" pitchFamily="34" charset="0"/>
                <a:cs typeface="Calibri" panose="020F0502020204030204" pitchFamily="34" charset="0"/>
              </a:rPr>
            </a:br>
            <a:r>
              <a:rPr lang="zh-CN" altLang="en-US" sz="2200" dirty="0">
                <a:latin typeface="Calibri" panose="020F0502020204030204" pitchFamily="34" charset="0"/>
                <a:ea typeface="Calibri" panose="020F0502020204030204" pitchFamily="34" charset="0"/>
                <a:cs typeface="Calibri" panose="020F0502020204030204" pitchFamily="34" charset="0"/>
              </a:rPr>
              <a:t>全球铝土矿供应</a:t>
            </a:r>
            <a:r>
              <a:rPr lang="zh-CN" altLang="en-US" sz="2200" dirty="0"/>
              <a:t>冠军</a:t>
            </a:r>
            <a:r>
              <a:rPr lang="en-US" altLang="zh-CN" sz="2200" dirty="0">
                <a:latin typeface="Calibri" panose="020F0502020204030204" pitchFamily="34" charset="0"/>
                <a:ea typeface="Calibri" panose="020F0502020204030204" pitchFamily="34" charset="0"/>
                <a:cs typeface="Calibri" panose="020F0502020204030204" pitchFamily="34" charset="0"/>
              </a:rPr>
              <a:t>——</a:t>
            </a:r>
            <a:r>
              <a:rPr lang="zh-CN" altLang="en-US" sz="2200" dirty="0">
                <a:latin typeface="Calibri" panose="020F0502020204030204" pitchFamily="34" charset="0"/>
                <a:ea typeface="Calibri" panose="020F0502020204030204" pitchFamily="34" charset="0"/>
                <a:cs typeface="Calibri" panose="020F0502020204030204" pitchFamily="34" charset="0"/>
              </a:rPr>
              <a:t>几内亚</a:t>
            </a:r>
          </a:p>
          <a:p>
            <a:pPr>
              <a:lnSpc>
                <a:spcPct val="110000"/>
              </a:lnSpc>
              <a:spcBef>
                <a:spcPts val="0"/>
              </a:spcBef>
            </a:pPr>
            <a:r>
              <a:rPr lang="zh-CN" altLang="en-US" sz="2200" dirty="0">
                <a:latin typeface="Calibri" panose="020F0502020204030204" pitchFamily="34" charset="0"/>
                <a:ea typeface="Calibri" panose="020F0502020204030204" pitchFamily="34" charset="0"/>
                <a:cs typeface="Calibri" panose="020F0502020204030204" pitchFamily="34" charset="0"/>
              </a:rPr>
              <a:t> </a:t>
            </a:r>
            <a:r>
              <a:rPr lang="en-AU" altLang="zh-CN" sz="2200" dirty="0">
                <a:latin typeface="Calibri" panose="020F0502020204030204" pitchFamily="34" charset="0"/>
                <a:ea typeface="Calibri" panose="020F0502020204030204" pitchFamily="34" charset="0"/>
                <a:cs typeface="Calibri" panose="020F0502020204030204" pitchFamily="34" charset="0"/>
              </a:rPr>
              <a:t>no Guinea, no bauxite . . . no bauxite, no alumina/</a:t>
            </a:r>
            <a:r>
              <a:rPr lang="en-AU" altLang="zh-CN" sz="2200" dirty="0" err="1">
                <a:latin typeface="Calibri" panose="020F0502020204030204" pitchFamily="34" charset="0"/>
                <a:ea typeface="Calibri" panose="020F0502020204030204" pitchFamily="34" charset="0"/>
                <a:cs typeface="Calibri" panose="020F0502020204030204" pitchFamily="34" charset="0"/>
              </a:rPr>
              <a:t>aluminum</a:t>
            </a:r>
            <a:br>
              <a:rPr lang="en-AU" altLang="zh-CN" sz="2200" dirty="0">
                <a:latin typeface="Calibri" panose="020F0502020204030204" pitchFamily="34" charset="0"/>
                <a:ea typeface="Calibri" panose="020F0502020204030204" pitchFamily="34" charset="0"/>
                <a:cs typeface="Calibri" panose="020F0502020204030204" pitchFamily="34" charset="0"/>
              </a:rPr>
            </a:br>
            <a:r>
              <a:rPr lang="zh-CN" altLang="en-US" sz="2200" dirty="0">
                <a:latin typeface="Calibri" panose="020F0502020204030204" pitchFamily="34" charset="0"/>
                <a:ea typeface="Calibri" panose="020F0502020204030204" pitchFamily="34" charset="0"/>
                <a:cs typeface="Calibri" panose="020F0502020204030204" pitchFamily="34" charset="0"/>
              </a:rPr>
              <a:t>没有几内亚，就没有铝土矿</a:t>
            </a:r>
            <a:r>
              <a:rPr lang="en-US" altLang="zh-CN" sz="2200" dirty="0">
                <a:latin typeface="Calibri" panose="020F0502020204030204" pitchFamily="34" charset="0"/>
                <a:ea typeface="Calibri" panose="020F0502020204030204" pitchFamily="34" charset="0"/>
                <a:cs typeface="Calibri" panose="020F0502020204030204" pitchFamily="34" charset="0"/>
              </a:rPr>
              <a:t>……</a:t>
            </a:r>
            <a:r>
              <a:rPr lang="zh-CN" altLang="en-US" sz="2200" dirty="0">
                <a:latin typeface="Calibri" panose="020F0502020204030204" pitchFamily="34" charset="0"/>
                <a:ea typeface="Calibri" panose="020F0502020204030204" pitchFamily="34" charset="0"/>
                <a:cs typeface="Calibri" panose="020F0502020204030204" pitchFamily="34" charset="0"/>
              </a:rPr>
              <a:t>没有铝土矿，就没有氧化铝</a:t>
            </a:r>
            <a:r>
              <a:rPr lang="en-US" altLang="zh-CN" sz="2200" dirty="0">
                <a:latin typeface="Calibri" panose="020F0502020204030204" pitchFamily="34" charset="0"/>
                <a:ea typeface="Calibri" panose="020F0502020204030204" pitchFamily="34" charset="0"/>
                <a:cs typeface="Calibri" panose="020F0502020204030204" pitchFamily="34" charset="0"/>
              </a:rPr>
              <a:t>/</a:t>
            </a:r>
            <a:r>
              <a:rPr lang="zh-CN" altLang="en-US" sz="2200" dirty="0">
                <a:latin typeface="Calibri" panose="020F0502020204030204" pitchFamily="34" charset="0"/>
                <a:ea typeface="Calibri" panose="020F0502020204030204" pitchFamily="34" charset="0"/>
                <a:cs typeface="Calibri" panose="020F0502020204030204" pitchFamily="34" charset="0"/>
              </a:rPr>
              <a:t>电解铝</a:t>
            </a:r>
          </a:p>
          <a:p>
            <a:pPr>
              <a:lnSpc>
                <a:spcPct val="110000"/>
              </a:lnSpc>
              <a:spcBef>
                <a:spcPts val="0"/>
              </a:spcBef>
            </a:pPr>
            <a:r>
              <a:rPr lang="zh-CN" altLang="en-US" sz="2200" dirty="0">
                <a:latin typeface="Calibri" panose="020F0502020204030204" pitchFamily="34" charset="0"/>
                <a:ea typeface="Calibri" panose="020F0502020204030204" pitchFamily="34" charset="0"/>
                <a:cs typeface="Calibri" panose="020F0502020204030204" pitchFamily="34" charset="0"/>
              </a:rPr>
              <a:t> </a:t>
            </a:r>
            <a:r>
              <a:rPr lang="en-AU" altLang="zh-CN" sz="2200" dirty="0">
                <a:latin typeface="Calibri" panose="020F0502020204030204" pitchFamily="34" charset="0"/>
                <a:ea typeface="Calibri" panose="020F0502020204030204" pitchFamily="34" charset="0"/>
                <a:cs typeface="Calibri" panose="020F0502020204030204" pitchFamily="34" charset="0"/>
              </a:rPr>
              <a:t>who</a:t>
            </a:r>
            <a:r>
              <a:rPr lang="en-AU" altLang="zh-CN" sz="2200" dirty="0"/>
              <a:t> else,</a:t>
            </a:r>
            <a:r>
              <a:rPr lang="en-AU" altLang="zh-CN" sz="2200" dirty="0">
                <a:latin typeface="Calibri" panose="020F0502020204030204" pitchFamily="34" charset="0"/>
                <a:ea typeface="Calibri" panose="020F0502020204030204" pitchFamily="34" charset="0"/>
                <a:cs typeface="Calibri" panose="020F0502020204030204" pitchFamily="34" charset="0"/>
              </a:rPr>
              <a:t> Australia, anyone else?   </a:t>
            </a:r>
            <a:r>
              <a:rPr lang="zh-CN" altLang="en-US" sz="2200" dirty="0"/>
              <a:t>还有谁？</a:t>
            </a:r>
            <a:r>
              <a:rPr lang="zh-CN" altLang="en-US" sz="2200" dirty="0">
                <a:latin typeface="Calibri" panose="020F0502020204030204" pitchFamily="34" charset="0"/>
                <a:ea typeface="Calibri" panose="020F0502020204030204" pitchFamily="34" charset="0"/>
                <a:cs typeface="Calibri" panose="020F0502020204030204" pitchFamily="34" charset="0"/>
              </a:rPr>
              <a:t>澳大利亚</a:t>
            </a:r>
            <a:r>
              <a:rPr lang="zh-CN" altLang="en-US" sz="2200" dirty="0"/>
              <a:t>。</a:t>
            </a:r>
            <a:r>
              <a:rPr lang="zh-CN" altLang="en-US" sz="2200" dirty="0">
                <a:latin typeface="Calibri" panose="020F0502020204030204" pitchFamily="34" charset="0"/>
                <a:ea typeface="Calibri" panose="020F0502020204030204" pitchFamily="34" charset="0"/>
                <a:cs typeface="Calibri" panose="020F0502020204030204" pitchFamily="34" charset="0"/>
              </a:rPr>
              <a:t>还有其他吗？</a:t>
            </a:r>
          </a:p>
          <a:p>
            <a:pPr>
              <a:lnSpc>
                <a:spcPct val="110000"/>
              </a:lnSpc>
              <a:spcBef>
                <a:spcPts val="0"/>
              </a:spcBef>
            </a:pPr>
            <a:r>
              <a:rPr lang="zh-CN" altLang="en-US" sz="2200" dirty="0">
                <a:latin typeface="Calibri" panose="020F0502020204030204" pitchFamily="34" charset="0"/>
                <a:ea typeface="Calibri" panose="020F0502020204030204" pitchFamily="34" charset="0"/>
                <a:cs typeface="Calibri" panose="020F0502020204030204" pitchFamily="34" charset="0"/>
              </a:rPr>
              <a:t> </a:t>
            </a:r>
            <a:r>
              <a:rPr lang="en-AU" altLang="zh-CN" sz="2200" dirty="0">
                <a:latin typeface="Calibri" panose="020F0502020204030204" pitchFamily="34" charset="0"/>
                <a:ea typeface="Calibri" panose="020F0502020204030204" pitchFamily="34" charset="0"/>
                <a:cs typeface="Calibri" panose="020F0502020204030204" pitchFamily="34" charset="0"/>
              </a:rPr>
              <a:t>who’s coming to the party? Free entry if you have 5 Mt+ token to play</a:t>
            </a:r>
            <a:br>
              <a:rPr lang="en-AU" altLang="zh-CN" sz="2200" dirty="0">
                <a:latin typeface="Calibri" panose="020F0502020204030204" pitchFamily="34" charset="0"/>
                <a:ea typeface="Calibri" panose="020F0502020204030204" pitchFamily="34" charset="0"/>
                <a:cs typeface="Calibri" panose="020F0502020204030204" pitchFamily="34" charset="0"/>
              </a:rPr>
            </a:br>
            <a:r>
              <a:rPr lang="zh-CN" altLang="en-US" sz="2200" dirty="0">
                <a:latin typeface="Calibri" panose="020F0502020204030204" pitchFamily="34" charset="0"/>
                <a:ea typeface="Calibri" panose="020F0502020204030204" pitchFamily="34" charset="0"/>
                <a:cs typeface="Calibri" panose="020F0502020204030204" pitchFamily="34" charset="0"/>
              </a:rPr>
              <a:t>还有谁来入局？有每年</a:t>
            </a:r>
            <a:r>
              <a:rPr lang="en-US" altLang="zh-CN" sz="2200" dirty="0">
                <a:latin typeface="Calibri" panose="020F0502020204030204" pitchFamily="34" charset="0"/>
                <a:ea typeface="Calibri" panose="020F0502020204030204" pitchFamily="34" charset="0"/>
                <a:cs typeface="Calibri" panose="020F0502020204030204" pitchFamily="34" charset="0"/>
              </a:rPr>
              <a:t>500</a:t>
            </a:r>
            <a:r>
              <a:rPr lang="zh-CN" altLang="en-US" sz="2200" dirty="0">
                <a:latin typeface="Calibri" panose="020F0502020204030204" pitchFamily="34" charset="0"/>
                <a:ea typeface="Calibri" panose="020F0502020204030204" pitchFamily="34" charset="0"/>
                <a:cs typeface="Calibri" panose="020F0502020204030204" pitchFamily="34" charset="0"/>
              </a:rPr>
              <a:t>万吨的供应就有了入场券</a:t>
            </a:r>
          </a:p>
          <a:p>
            <a:pPr>
              <a:lnSpc>
                <a:spcPct val="110000"/>
              </a:lnSpc>
              <a:spcBef>
                <a:spcPts val="0"/>
              </a:spcBef>
            </a:pPr>
            <a:r>
              <a:rPr lang="zh-CN" altLang="en-US" sz="2200" dirty="0">
                <a:latin typeface="Calibri" panose="020F0502020204030204" pitchFamily="34" charset="0"/>
                <a:ea typeface="Calibri" panose="020F0502020204030204" pitchFamily="34" charset="0"/>
                <a:cs typeface="Calibri" panose="020F0502020204030204" pitchFamily="34" charset="0"/>
              </a:rPr>
              <a:t> </a:t>
            </a:r>
            <a:r>
              <a:rPr lang="en-AU" altLang="zh-CN" sz="2200" dirty="0">
                <a:latin typeface="Calibri" panose="020F0502020204030204" pitchFamily="34" charset="0"/>
                <a:ea typeface="Calibri" panose="020F0502020204030204" pitchFamily="34" charset="0"/>
                <a:cs typeface="Calibri" panose="020F0502020204030204" pitchFamily="34" charset="0"/>
              </a:rPr>
              <a:t>Vietnam and Indonesia, depending on domestic VA policies – and maybe Ghana, Kazakhstan</a:t>
            </a:r>
            <a:r>
              <a:rPr lang="en-AU" altLang="zh-CN" sz="2200" dirty="0"/>
              <a:t>		</a:t>
            </a:r>
            <a:r>
              <a:rPr lang="zh-CN" altLang="en-US" sz="2200" dirty="0">
                <a:latin typeface="Calibri" panose="020F0502020204030204" pitchFamily="34" charset="0"/>
                <a:ea typeface="Calibri" panose="020F0502020204030204" pitchFamily="34" charset="0"/>
                <a:cs typeface="Calibri" panose="020F0502020204030204" pitchFamily="34" charset="0"/>
              </a:rPr>
              <a:t>根据当地增值政策，越南和印度尼西亚，还有也许加纳、哈萨克斯坦</a:t>
            </a:r>
          </a:p>
        </p:txBody>
      </p:sp>
      <p:sp>
        <p:nvSpPr>
          <p:cNvPr id="5" name="灯片编号占位符 4">
            <a:extLst>
              <a:ext uri="{FF2B5EF4-FFF2-40B4-BE49-F238E27FC236}">
                <a16:creationId xmlns:a16="http://schemas.microsoft.com/office/drawing/2014/main" id="{DD69B735-6C92-DCEA-52FD-145362160941}"/>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10</a:t>
            </a:fld>
            <a:endParaRPr lang="en-US" noProof="0" dirty="0"/>
          </a:p>
        </p:txBody>
      </p:sp>
    </p:spTree>
    <p:extLst>
      <p:ext uri="{BB962C8B-B14F-4D97-AF65-F5344CB8AC3E}">
        <p14:creationId xmlns:p14="http://schemas.microsoft.com/office/powerpoint/2010/main" val="21841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84F4C-F91B-99BF-B21E-CB85E3455A2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B5863DA-0659-ABDA-E19D-B4CE4E44C042}"/>
              </a:ext>
            </a:extLst>
          </p:cNvPr>
          <p:cNvSpPr>
            <a:spLocks noGrp="1"/>
          </p:cNvSpPr>
          <p:nvPr>
            <p:ph type="title"/>
          </p:nvPr>
        </p:nvSpPr>
        <p:spPr>
          <a:xfrm>
            <a:off x="899592" y="267494"/>
            <a:ext cx="7704856" cy="994172"/>
          </a:xfrm>
        </p:spPr>
        <p:txBody>
          <a:bodyPr>
            <a:normAutofit/>
          </a:bodyPr>
          <a:lstStyle/>
          <a:p>
            <a:r>
              <a:rPr lang="en-AU" sz="2600" dirty="0"/>
              <a:t>2025 Alumina </a:t>
            </a:r>
            <a:r>
              <a:rPr lang="en-AU" dirty="0"/>
              <a:t>started the year at record price levels</a:t>
            </a:r>
            <a:br>
              <a:rPr lang="en-AU" sz="2600" dirty="0"/>
            </a:br>
            <a:r>
              <a:rPr lang="en-AU" sz="2600" dirty="0"/>
              <a:t>2025</a:t>
            </a:r>
            <a:r>
              <a:rPr lang="zh-CN" altLang="en-US" sz="2600" dirty="0"/>
              <a:t>年氧化铝以创纪录的价格水平开始了新的一年</a:t>
            </a:r>
            <a:endParaRPr lang="en-AU" sz="2600" dirty="0"/>
          </a:p>
        </p:txBody>
      </p:sp>
      <p:sp>
        <p:nvSpPr>
          <p:cNvPr id="2" name="文本占位符 1">
            <a:extLst>
              <a:ext uri="{FF2B5EF4-FFF2-40B4-BE49-F238E27FC236}">
                <a16:creationId xmlns:a16="http://schemas.microsoft.com/office/drawing/2014/main" id="{39D2F161-DE14-349C-3A60-D6CE24992DBD}"/>
              </a:ext>
            </a:extLst>
          </p:cNvPr>
          <p:cNvSpPr>
            <a:spLocks noGrp="1"/>
          </p:cNvSpPr>
          <p:nvPr>
            <p:ph idx="1"/>
          </p:nvPr>
        </p:nvSpPr>
        <p:spPr>
          <a:xfrm>
            <a:off x="323528" y="1396478"/>
            <a:ext cx="8496944" cy="3263504"/>
          </a:xfrm>
          <a:prstGeom prst="rect">
            <a:avLst/>
          </a:prstGeom>
        </p:spPr>
        <p:txBody>
          <a:bodyPr>
            <a:normAutofit/>
          </a:bodyPr>
          <a:lstStyle/>
          <a:p>
            <a:r>
              <a:rPr lang="en-AU" altLang="zh-CN" sz="2200" b="1" dirty="0">
                <a:latin typeface="Calibri" panose="020F0502020204030204" pitchFamily="34" charset="0"/>
                <a:ea typeface="Calibri" panose="020F0502020204030204" pitchFamily="34" charset="0"/>
                <a:cs typeface="Calibri" panose="020F0502020204030204" pitchFamily="34" charset="0"/>
              </a:rPr>
              <a:t> China’s alumina capacity around 103 Mt (end Nov 2024)</a:t>
            </a:r>
            <a:br>
              <a:rPr lang="en-AU" altLang="zh-CN" sz="2200" b="1" dirty="0">
                <a:latin typeface="Calibri" panose="020F0502020204030204" pitchFamily="34" charset="0"/>
                <a:ea typeface="Calibri" panose="020F0502020204030204" pitchFamily="34" charset="0"/>
                <a:cs typeface="Calibri" panose="020F0502020204030204" pitchFamily="34" charset="0"/>
              </a:rPr>
            </a:br>
            <a:r>
              <a:rPr lang="zh-CN" altLang="en-US" sz="2200" b="1" dirty="0">
                <a:latin typeface="Calibri" panose="020F0502020204030204" pitchFamily="34" charset="0"/>
                <a:ea typeface="Calibri" panose="020F0502020204030204" pitchFamily="34" charset="0"/>
                <a:cs typeface="Calibri" panose="020F0502020204030204" pitchFamily="34" charset="0"/>
              </a:rPr>
              <a:t>中国的氧化铝产能约</a:t>
            </a:r>
            <a:r>
              <a:rPr lang="en-US" altLang="zh-CN" sz="2200" b="1" dirty="0">
                <a:latin typeface="Calibri" panose="020F0502020204030204" pitchFamily="34" charset="0"/>
                <a:ea typeface="Calibri" panose="020F0502020204030204" pitchFamily="34" charset="0"/>
                <a:cs typeface="Calibri" panose="020F0502020204030204" pitchFamily="34" charset="0"/>
              </a:rPr>
              <a:t>1</a:t>
            </a:r>
            <a:r>
              <a:rPr lang="zh-CN" altLang="en-US" sz="2200" b="1" dirty="0">
                <a:latin typeface="Calibri" panose="020F0502020204030204" pitchFamily="34" charset="0"/>
                <a:ea typeface="Calibri" panose="020F0502020204030204" pitchFamily="34" charset="0"/>
                <a:cs typeface="Calibri" panose="020F0502020204030204" pitchFamily="34" charset="0"/>
              </a:rPr>
              <a:t>亿</a:t>
            </a:r>
            <a:r>
              <a:rPr lang="en-US" altLang="zh-CN" sz="2200" b="1" dirty="0">
                <a:latin typeface="Calibri" panose="020F0502020204030204" pitchFamily="34" charset="0"/>
                <a:ea typeface="Calibri" panose="020F0502020204030204" pitchFamily="34" charset="0"/>
                <a:cs typeface="Calibri" panose="020F0502020204030204" pitchFamily="34" charset="0"/>
              </a:rPr>
              <a:t>300</a:t>
            </a:r>
            <a:r>
              <a:rPr lang="zh-CN" altLang="en-US" sz="2200" b="1" dirty="0">
                <a:latin typeface="Calibri" panose="020F0502020204030204" pitchFamily="34" charset="0"/>
                <a:ea typeface="Calibri" panose="020F0502020204030204" pitchFamily="34" charset="0"/>
                <a:cs typeface="Calibri" panose="020F0502020204030204" pitchFamily="34" charset="0"/>
              </a:rPr>
              <a:t>万吨（截至</a:t>
            </a:r>
            <a:r>
              <a:rPr lang="en-US" altLang="zh-CN" sz="2200" b="1" dirty="0">
                <a:latin typeface="Calibri" panose="020F0502020204030204" pitchFamily="34" charset="0"/>
                <a:ea typeface="Calibri" panose="020F0502020204030204" pitchFamily="34" charset="0"/>
                <a:cs typeface="Calibri" panose="020F0502020204030204" pitchFamily="34" charset="0"/>
              </a:rPr>
              <a:t>2024</a:t>
            </a:r>
            <a:r>
              <a:rPr lang="zh-CN" altLang="en-US" sz="2200" b="1" dirty="0">
                <a:latin typeface="Calibri" panose="020F0502020204030204" pitchFamily="34" charset="0"/>
                <a:ea typeface="Calibri" panose="020F0502020204030204" pitchFamily="34" charset="0"/>
                <a:cs typeface="Calibri" panose="020F0502020204030204" pitchFamily="34" charset="0"/>
              </a:rPr>
              <a:t>年</a:t>
            </a:r>
            <a:r>
              <a:rPr lang="en-US" altLang="zh-CN" sz="2200" b="1" dirty="0">
                <a:latin typeface="Calibri" panose="020F0502020204030204" pitchFamily="34" charset="0"/>
                <a:ea typeface="Calibri" panose="020F0502020204030204" pitchFamily="34" charset="0"/>
                <a:cs typeface="Calibri" panose="020F0502020204030204" pitchFamily="34" charset="0"/>
              </a:rPr>
              <a:t>11</a:t>
            </a:r>
            <a:r>
              <a:rPr lang="zh-CN" altLang="en-US" sz="2200" b="1" dirty="0">
                <a:latin typeface="Calibri" panose="020F0502020204030204" pitchFamily="34" charset="0"/>
                <a:ea typeface="Calibri" panose="020F0502020204030204" pitchFamily="34" charset="0"/>
                <a:cs typeface="Calibri" panose="020F0502020204030204" pitchFamily="34" charset="0"/>
              </a:rPr>
              <a:t>月）</a:t>
            </a:r>
          </a:p>
          <a:p>
            <a:r>
              <a:rPr lang="zh-CN" altLang="en-US" sz="2200" b="1" dirty="0">
                <a:latin typeface="Calibri" panose="020F0502020204030204" pitchFamily="34" charset="0"/>
                <a:ea typeface="Calibri" panose="020F0502020204030204" pitchFamily="34" charset="0"/>
                <a:cs typeface="Calibri" panose="020F0502020204030204" pitchFamily="34" charset="0"/>
              </a:rPr>
              <a:t> </a:t>
            </a:r>
            <a:r>
              <a:rPr lang="en-AU" altLang="zh-CN" sz="2200" b="1" dirty="0">
                <a:latin typeface="Calibri" panose="020F0502020204030204" pitchFamily="34" charset="0"/>
                <a:ea typeface="Calibri" panose="020F0502020204030204" pitchFamily="34" charset="0"/>
                <a:cs typeface="Calibri" panose="020F0502020204030204" pitchFamily="34" charset="0"/>
              </a:rPr>
              <a:t>China (annualized) production rate around 89 Mt (end Nov 2024)</a:t>
            </a:r>
            <a:br>
              <a:rPr lang="en-AU" altLang="zh-CN" sz="2200" b="1" dirty="0">
                <a:latin typeface="Calibri" panose="020F0502020204030204" pitchFamily="34" charset="0"/>
                <a:ea typeface="Calibri" panose="020F0502020204030204" pitchFamily="34" charset="0"/>
                <a:cs typeface="Calibri" panose="020F0502020204030204" pitchFamily="34" charset="0"/>
              </a:rPr>
            </a:br>
            <a:r>
              <a:rPr lang="zh-CN" altLang="en-US" sz="2200" b="1" dirty="0">
                <a:latin typeface="Calibri" panose="020F0502020204030204" pitchFamily="34" charset="0"/>
                <a:ea typeface="Calibri" panose="020F0502020204030204" pitchFamily="34" charset="0"/>
                <a:cs typeface="Calibri" panose="020F0502020204030204" pitchFamily="34" charset="0"/>
              </a:rPr>
              <a:t>中国（每年）产量约</a:t>
            </a:r>
            <a:r>
              <a:rPr lang="en-US" altLang="zh-CN" sz="2200" b="1" dirty="0">
                <a:latin typeface="Calibri" panose="020F0502020204030204" pitchFamily="34" charset="0"/>
                <a:ea typeface="Calibri" panose="020F0502020204030204" pitchFamily="34" charset="0"/>
                <a:cs typeface="Calibri" panose="020F0502020204030204" pitchFamily="34" charset="0"/>
              </a:rPr>
              <a:t>8900</a:t>
            </a:r>
            <a:r>
              <a:rPr lang="zh-CN" altLang="en-US" sz="2200" b="1" dirty="0">
                <a:latin typeface="Calibri" panose="020F0502020204030204" pitchFamily="34" charset="0"/>
                <a:ea typeface="Calibri" panose="020F0502020204030204" pitchFamily="34" charset="0"/>
                <a:cs typeface="Calibri" panose="020F0502020204030204" pitchFamily="34" charset="0"/>
              </a:rPr>
              <a:t>万吨（截至</a:t>
            </a:r>
            <a:r>
              <a:rPr lang="en-US" altLang="zh-CN" sz="2200" b="1" dirty="0">
                <a:latin typeface="Calibri" panose="020F0502020204030204" pitchFamily="34" charset="0"/>
                <a:ea typeface="Calibri" panose="020F0502020204030204" pitchFamily="34" charset="0"/>
                <a:cs typeface="Calibri" panose="020F0502020204030204" pitchFamily="34" charset="0"/>
              </a:rPr>
              <a:t>2024</a:t>
            </a:r>
            <a:r>
              <a:rPr lang="zh-CN" altLang="en-US" sz="2200" b="1" dirty="0">
                <a:latin typeface="Calibri" panose="020F0502020204030204" pitchFamily="34" charset="0"/>
                <a:ea typeface="Calibri" panose="020F0502020204030204" pitchFamily="34" charset="0"/>
                <a:cs typeface="Calibri" panose="020F0502020204030204" pitchFamily="34" charset="0"/>
              </a:rPr>
              <a:t>年</a:t>
            </a:r>
            <a:r>
              <a:rPr lang="en-US" altLang="zh-CN" sz="2200" b="1" dirty="0">
                <a:latin typeface="Calibri" panose="020F0502020204030204" pitchFamily="34" charset="0"/>
                <a:ea typeface="Calibri" panose="020F0502020204030204" pitchFamily="34" charset="0"/>
                <a:cs typeface="Calibri" panose="020F0502020204030204" pitchFamily="34" charset="0"/>
              </a:rPr>
              <a:t>11</a:t>
            </a:r>
            <a:r>
              <a:rPr lang="zh-CN" altLang="en-US" sz="2200" b="1" dirty="0">
                <a:latin typeface="Calibri" panose="020F0502020204030204" pitchFamily="34" charset="0"/>
                <a:ea typeface="Calibri" panose="020F0502020204030204" pitchFamily="34" charset="0"/>
                <a:cs typeface="Calibri" panose="020F0502020204030204" pitchFamily="34" charset="0"/>
              </a:rPr>
              <a:t>月）</a:t>
            </a:r>
          </a:p>
          <a:p>
            <a:r>
              <a:rPr lang="zh-CN" altLang="en-US" sz="2200" b="1" dirty="0">
                <a:latin typeface="Calibri" panose="020F0502020204030204" pitchFamily="34" charset="0"/>
                <a:ea typeface="Calibri" panose="020F0502020204030204" pitchFamily="34" charset="0"/>
                <a:cs typeface="Calibri" panose="020F0502020204030204" pitchFamily="34" charset="0"/>
              </a:rPr>
              <a:t> </a:t>
            </a:r>
            <a:r>
              <a:rPr lang="en-AU" altLang="zh-CN" sz="2200" b="1" dirty="0">
                <a:latin typeface="Calibri" panose="020F0502020204030204" pitchFamily="34" charset="0"/>
                <a:ea typeface="Calibri" panose="020F0502020204030204" pitchFamily="34" charset="0"/>
                <a:cs typeface="Calibri" panose="020F0502020204030204" pitchFamily="34" charset="0"/>
              </a:rPr>
              <a:t>Indonesia growing alumina capacity/production</a:t>
            </a:r>
            <a:br>
              <a:rPr lang="en-AU" altLang="zh-CN" sz="2200" b="1" dirty="0">
                <a:latin typeface="Calibri" panose="020F0502020204030204" pitchFamily="34" charset="0"/>
                <a:ea typeface="Calibri" panose="020F0502020204030204" pitchFamily="34" charset="0"/>
                <a:cs typeface="Calibri" panose="020F0502020204030204" pitchFamily="34" charset="0"/>
              </a:rPr>
            </a:br>
            <a:r>
              <a:rPr lang="zh-CN" altLang="en-US" sz="2200" b="1" dirty="0">
                <a:latin typeface="Calibri" panose="020F0502020204030204" pitchFamily="34" charset="0"/>
                <a:ea typeface="Calibri" panose="020F0502020204030204" pitchFamily="34" charset="0"/>
                <a:cs typeface="Calibri" panose="020F0502020204030204" pitchFamily="34" charset="0"/>
              </a:rPr>
              <a:t>印度尼西亚增长的氧化铝产能</a:t>
            </a:r>
            <a:r>
              <a:rPr lang="en-US" altLang="zh-CN" sz="2200" b="1" dirty="0">
                <a:latin typeface="Calibri" panose="020F0502020204030204" pitchFamily="34" charset="0"/>
                <a:ea typeface="Calibri" panose="020F0502020204030204" pitchFamily="34" charset="0"/>
                <a:cs typeface="Calibri" panose="020F0502020204030204" pitchFamily="34" charset="0"/>
              </a:rPr>
              <a:t>/</a:t>
            </a:r>
            <a:r>
              <a:rPr lang="zh-CN" altLang="en-US" sz="2200" b="1" dirty="0">
                <a:latin typeface="Calibri" panose="020F0502020204030204" pitchFamily="34" charset="0"/>
                <a:ea typeface="Calibri" panose="020F0502020204030204" pitchFamily="34" charset="0"/>
                <a:cs typeface="Calibri" panose="020F0502020204030204" pitchFamily="34" charset="0"/>
              </a:rPr>
              <a:t>产量</a:t>
            </a:r>
          </a:p>
          <a:p>
            <a:r>
              <a:rPr lang="zh-CN" altLang="en-US" sz="2200" b="1" dirty="0">
                <a:latin typeface="Calibri" panose="020F0502020204030204" pitchFamily="34" charset="0"/>
                <a:ea typeface="Calibri" panose="020F0502020204030204" pitchFamily="34" charset="0"/>
                <a:cs typeface="Calibri" panose="020F0502020204030204" pitchFamily="34" charset="0"/>
              </a:rPr>
              <a:t> </a:t>
            </a:r>
            <a:r>
              <a:rPr lang="en-AU" altLang="zh-CN" sz="2200" b="1" dirty="0">
                <a:latin typeface="Calibri" panose="020F0502020204030204" pitchFamily="34" charset="0"/>
                <a:ea typeface="Calibri" panose="020F0502020204030204" pitchFamily="34" charset="0"/>
                <a:cs typeface="Calibri" panose="020F0502020204030204" pitchFamily="34" charset="0"/>
              </a:rPr>
              <a:t>who else wants to grow into the global supply market? Guinea?</a:t>
            </a:r>
            <a:br>
              <a:rPr lang="en-AU" altLang="zh-CN" sz="2200" b="1" dirty="0">
                <a:latin typeface="Calibri" panose="020F0502020204030204" pitchFamily="34" charset="0"/>
                <a:ea typeface="Calibri" panose="020F0502020204030204" pitchFamily="34" charset="0"/>
                <a:cs typeface="Calibri" panose="020F0502020204030204" pitchFamily="34" charset="0"/>
              </a:rPr>
            </a:br>
            <a:r>
              <a:rPr lang="zh-CN" altLang="en-US" sz="2200" b="1" dirty="0">
                <a:latin typeface="Calibri" panose="020F0502020204030204" pitchFamily="34" charset="0"/>
                <a:ea typeface="Calibri" panose="020F0502020204030204" pitchFamily="34" charset="0"/>
                <a:cs typeface="Calibri" panose="020F0502020204030204" pitchFamily="34" charset="0"/>
              </a:rPr>
              <a:t>还有谁想要加入全球供应市场？几内亚？</a:t>
            </a:r>
          </a:p>
        </p:txBody>
      </p:sp>
      <p:sp>
        <p:nvSpPr>
          <p:cNvPr id="5" name="灯片编号占位符 4">
            <a:extLst>
              <a:ext uri="{FF2B5EF4-FFF2-40B4-BE49-F238E27FC236}">
                <a16:creationId xmlns:a16="http://schemas.microsoft.com/office/drawing/2014/main" id="{A22D8765-3966-32AD-0A61-23386211C98E}"/>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11</a:t>
            </a:fld>
            <a:endParaRPr lang="en-US" noProof="0" dirty="0"/>
          </a:p>
        </p:txBody>
      </p:sp>
    </p:spTree>
    <p:extLst>
      <p:ext uri="{BB962C8B-B14F-4D97-AF65-F5344CB8AC3E}">
        <p14:creationId xmlns:p14="http://schemas.microsoft.com/office/powerpoint/2010/main" val="234718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3C0C5-6457-0476-7771-CA9AF3DBE35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96651D2-889B-7FDC-BAB6-48353DC1F842}"/>
              </a:ext>
            </a:extLst>
          </p:cNvPr>
          <p:cNvSpPr>
            <a:spLocks noGrp="1"/>
          </p:cNvSpPr>
          <p:nvPr>
            <p:ph type="title"/>
          </p:nvPr>
        </p:nvSpPr>
        <p:spPr>
          <a:xfrm>
            <a:off x="899592" y="80400"/>
            <a:ext cx="7704856" cy="994172"/>
          </a:xfrm>
        </p:spPr>
        <p:txBody>
          <a:bodyPr>
            <a:normAutofit/>
          </a:bodyPr>
          <a:lstStyle/>
          <a:p>
            <a:r>
              <a:rPr lang="en-AU" dirty="0"/>
              <a:t>2025 Primary </a:t>
            </a:r>
            <a:r>
              <a:rPr lang="en-AU" dirty="0" err="1"/>
              <a:t>Aluminum</a:t>
            </a:r>
            <a:r>
              <a:rPr lang="en-AU" dirty="0"/>
              <a:t> Outlook	2025</a:t>
            </a:r>
            <a:r>
              <a:rPr lang="zh-CN" altLang="en-US" dirty="0"/>
              <a:t>年原铝展望</a:t>
            </a:r>
            <a:endParaRPr lang="en-AU" dirty="0"/>
          </a:p>
        </p:txBody>
      </p:sp>
      <p:sp>
        <p:nvSpPr>
          <p:cNvPr id="2" name="文本占位符 1">
            <a:extLst>
              <a:ext uri="{FF2B5EF4-FFF2-40B4-BE49-F238E27FC236}">
                <a16:creationId xmlns:a16="http://schemas.microsoft.com/office/drawing/2014/main" id="{6C837300-A1B6-22CB-9AAB-E10143D99674}"/>
              </a:ext>
            </a:extLst>
          </p:cNvPr>
          <p:cNvSpPr>
            <a:spLocks noGrp="1"/>
          </p:cNvSpPr>
          <p:nvPr>
            <p:ph idx="1"/>
          </p:nvPr>
        </p:nvSpPr>
        <p:spPr>
          <a:xfrm>
            <a:off x="323528" y="1252462"/>
            <a:ext cx="8820472" cy="3263504"/>
          </a:xfrm>
          <a:prstGeom prst="rect">
            <a:avLst/>
          </a:prstGeom>
        </p:spPr>
        <p:txBody>
          <a:bodyPr>
            <a:normAutofit/>
          </a:bodyPr>
          <a:lstStyle/>
          <a:p>
            <a:pPr>
              <a:lnSpc>
                <a:spcPct val="110000"/>
              </a:lnSpc>
            </a:pPr>
            <a:r>
              <a:rPr lang="en-AU" altLang="zh-CN" dirty="0">
                <a:latin typeface="Calibri" panose="020F0502020204030204" pitchFamily="34" charset="0"/>
                <a:ea typeface="Calibri" panose="020F0502020204030204" pitchFamily="34" charset="0"/>
                <a:cs typeface="Calibri" panose="020F0502020204030204" pitchFamily="34" charset="0"/>
              </a:rPr>
              <a:t> China closing in on the 45 Mt production cap</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中国越来越接近</a:t>
            </a:r>
            <a:r>
              <a:rPr lang="en-US" altLang="zh-CN" dirty="0">
                <a:latin typeface="Calibri" panose="020F0502020204030204" pitchFamily="34" charset="0"/>
                <a:ea typeface="Calibri" panose="020F0502020204030204" pitchFamily="34" charset="0"/>
                <a:cs typeface="Calibri" panose="020F0502020204030204" pitchFamily="34" charset="0"/>
              </a:rPr>
              <a:t>4500</a:t>
            </a:r>
            <a:r>
              <a:rPr lang="zh-CN" altLang="en-US" dirty="0">
                <a:latin typeface="Calibri" panose="020F0502020204030204" pitchFamily="34" charset="0"/>
                <a:ea typeface="Calibri" panose="020F0502020204030204" pitchFamily="34" charset="0"/>
                <a:cs typeface="Calibri" panose="020F0502020204030204" pitchFamily="34" charset="0"/>
              </a:rPr>
              <a:t>万吨产能天花板</a:t>
            </a:r>
          </a:p>
          <a:p>
            <a:pPr>
              <a:lnSpc>
                <a:spcPct val="110000"/>
              </a:lnSpc>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global demand seen by most analysts to be </a:t>
            </a:r>
            <a:r>
              <a:rPr lang="en-AU" altLang="zh-CN" dirty="0"/>
              <a:t>continuing</a:t>
            </a:r>
            <a:r>
              <a:rPr lang="en-AU" altLang="zh-CN" dirty="0">
                <a:latin typeface="Calibri" panose="020F0502020204030204" pitchFamily="34" charset="0"/>
                <a:ea typeface="Calibri" panose="020F0502020204030204" pitchFamily="34" charset="0"/>
                <a:cs typeface="Calibri" panose="020F0502020204030204" pitchFamily="34" charset="0"/>
              </a:rPr>
              <a:t> on an upward trajectory</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大多数分析师认为</a:t>
            </a:r>
            <a:r>
              <a:rPr lang="zh-CN" altLang="en-US" dirty="0"/>
              <a:t>全球</a:t>
            </a:r>
            <a:r>
              <a:rPr lang="zh-CN" altLang="en-US" dirty="0">
                <a:latin typeface="Calibri" panose="020F0502020204030204" pitchFamily="34" charset="0"/>
                <a:ea typeface="Calibri" panose="020F0502020204030204" pitchFamily="34" charset="0"/>
                <a:cs typeface="Calibri" panose="020F0502020204030204" pitchFamily="34" charset="0"/>
              </a:rPr>
              <a:t>需求</a:t>
            </a:r>
            <a:r>
              <a:rPr lang="zh-CN" altLang="en-US" dirty="0"/>
              <a:t>将继续</a:t>
            </a:r>
            <a:r>
              <a:rPr lang="zh-CN" altLang="en-US" dirty="0">
                <a:latin typeface="Calibri" panose="020F0502020204030204" pitchFamily="34" charset="0"/>
                <a:ea typeface="Calibri" panose="020F0502020204030204" pitchFamily="34" charset="0"/>
                <a:cs typeface="Calibri" panose="020F0502020204030204" pitchFamily="34" charset="0"/>
              </a:rPr>
              <a:t>呈上升趋势</a:t>
            </a:r>
          </a:p>
          <a:p>
            <a:pPr>
              <a:lnSpc>
                <a:spcPct val="110000"/>
              </a:lnSpc>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who, where, when?</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谁，哪里，什么时候？</a:t>
            </a:r>
          </a:p>
          <a:p>
            <a:pPr>
              <a:lnSpc>
                <a:spcPct val="110000"/>
              </a:lnSpc>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is this going to unlock or open alternative doors?</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会解锁或打开另一扇大门吗？</a:t>
            </a:r>
          </a:p>
        </p:txBody>
      </p:sp>
      <p:sp>
        <p:nvSpPr>
          <p:cNvPr id="5" name="灯片编号占位符 4">
            <a:extLst>
              <a:ext uri="{FF2B5EF4-FFF2-40B4-BE49-F238E27FC236}">
                <a16:creationId xmlns:a16="http://schemas.microsoft.com/office/drawing/2014/main" id="{A29DDB67-481E-6732-07A8-2AC006A335EC}"/>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12</a:t>
            </a:fld>
            <a:endParaRPr lang="en-US" noProof="0" dirty="0"/>
          </a:p>
        </p:txBody>
      </p:sp>
    </p:spTree>
    <p:extLst>
      <p:ext uri="{BB962C8B-B14F-4D97-AF65-F5344CB8AC3E}">
        <p14:creationId xmlns:p14="http://schemas.microsoft.com/office/powerpoint/2010/main" val="254075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2AA2D-0A56-099C-D123-A9963181F46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9022D40-A943-0CF3-B797-BAB6756944D7}"/>
              </a:ext>
            </a:extLst>
          </p:cNvPr>
          <p:cNvSpPr>
            <a:spLocks noGrp="1"/>
          </p:cNvSpPr>
          <p:nvPr>
            <p:ph type="title"/>
          </p:nvPr>
        </p:nvSpPr>
        <p:spPr>
          <a:xfrm>
            <a:off x="899592" y="80400"/>
            <a:ext cx="7704856" cy="994172"/>
          </a:xfrm>
        </p:spPr>
        <p:txBody>
          <a:bodyPr/>
          <a:lstStyle/>
          <a:p>
            <a:r>
              <a:rPr lang="en-AU" dirty="0"/>
              <a:t>2025 Recycled </a:t>
            </a:r>
            <a:r>
              <a:rPr lang="en-AU" dirty="0" err="1"/>
              <a:t>Aluminum</a:t>
            </a:r>
            <a:r>
              <a:rPr lang="en-AU" dirty="0"/>
              <a:t>	2025</a:t>
            </a:r>
            <a:r>
              <a:rPr lang="zh-CN" altLang="en-US" dirty="0"/>
              <a:t>年的再生铝</a:t>
            </a:r>
            <a:endParaRPr lang="en-AU" dirty="0"/>
          </a:p>
        </p:txBody>
      </p:sp>
      <p:sp>
        <p:nvSpPr>
          <p:cNvPr id="2" name="文本占位符 1">
            <a:extLst>
              <a:ext uri="{FF2B5EF4-FFF2-40B4-BE49-F238E27FC236}">
                <a16:creationId xmlns:a16="http://schemas.microsoft.com/office/drawing/2014/main" id="{58C9A2FD-B516-A66D-8861-C94AAA6223BF}"/>
              </a:ext>
            </a:extLst>
          </p:cNvPr>
          <p:cNvSpPr>
            <a:spLocks noGrp="1"/>
          </p:cNvSpPr>
          <p:nvPr>
            <p:ph idx="1"/>
          </p:nvPr>
        </p:nvSpPr>
        <p:spPr>
          <a:xfrm>
            <a:off x="323528" y="1108446"/>
            <a:ext cx="8712968" cy="3263504"/>
          </a:xfrm>
          <a:prstGeom prst="rect">
            <a:avLst/>
          </a:prstGeom>
        </p:spPr>
        <p:txBody>
          <a:bodyPr>
            <a:normAutofit fontScale="92500" lnSpcReduction="10000"/>
          </a:bodyPr>
          <a:lstStyle/>
          <a:p>
            <a:pPr>
              <a:lnSpc>
                <a:spcPct val="12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 Already recycled </a:t>
            </a:r>
            <a:r>
              <a:rPr lang="en-AU" altLang="zh-CN" dirty="0" err="1">
                <a:latin typeface="Calibri" panose="020F0502020204030204" pitchFamily="34" charset="0"/>
                <a:ea typeface="Calibri" panose="020F0502020204030204" pitchFamily="34" charset="0"/>
                <a:cs typeface="Calibri" panose="020F0502020204030204" pitchFamily="34" charset="0"/>
              </a:rPr>
              <a:t>aluminum</a:t>
            </a:r>
            <a:r>
              <a:rPr lang="en-AU" altLang="zh-CN" dirty="0">
                <a:latin typeface="Calibri" panose="020F0502020204030204" pitchFamily="34" charset="0"/>
                <a:ea typeface="Calibri" panose="020F0502020204030204" pitchFamily="34" charset="0"/>
                <a:cs typeface="Calibri" panose="020F0502020204030204" pitchFamily="34" charset="0"/>
              </a:rPr>
              <a:t> is a significant contributor to global market supply</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再生铝已经是全球市场供应的重要部分</a:t>
            </a:r>
          </a:p>
          <a:p>
            <a:pPr>
              <a:lnSpc>
                <a:spcPct val="120000"/>
              </a:lnSpc>
              <a:spcBef>
                <a:spcPts val="0"/>
              </a:spcBef>
              <a:spcAft>
                <a:spcPts val="600"/>
              </a:spcAft>
            </a:pPr>
            <a:r>
              <a:rPr lang="en-AU" altLang="zh-CN" dirty="0"/>
              <a:t>China produced over 10 Mt recycled </a:t>
            </a:r>
            <a:r>
              <a:rPr lang="en-AU" altLang="zh-CN" dirty="0" err="1"/>
              <a:t>aluminum</a:t>
            </a:r>
            <a:r>
              <a:rPr lang="en-AU" altLang="zh-CN" dirty="0"/>
              <a:t> in 202</a:t>
            </a:r>
            <a:r>
              <a:rPr lang="en-US" altLang="zh-CN" dirty="0"/>
              <a:t>4</a:t>
            </a:r>
            <a:br>
              <a:rPr lang="en-AU" altLang="zh-CN" dirty="0"/>
            </a:br>
            <a:r>
              <a:rPr lang="zh-CN" altLang="en-US" dirty="0"/>
              <a:t>中国在</a:t>
            </a:r>
            <a:r>
              <a:rPr lang="en-AU" altLang="zh-CN" dirty="0"/>
              <a:t>2024</a:t>
            </a:r>
            <a:r>
              <a:rPr lang="zh-CN" altLang="en-US" dirty="0"/>
              <a:t>年生产了超过</a:t>
            </a:r>
            <a:r>
              <a:rPr lang="en-US" altLang="zh-CN" dirty="0"/>
              <a:t>1000</a:t>
            </a:r>
            <a:r>
              <a:rPr lang="zh-CN" altLang="en-US" dirty="0"/>
              <a:t>万吨再生铝</a:t>
            </a:r>
          </a:p>
          <a:p>
            <a:pPr>
              <a:lnSpc>
                <a:spcPct val="120000"/>
              </a:lnSpc>
              <a:spcBef>
                <a:spcPts val="0"/>
              </a:spcBef>
              <a:spcAft>
                <a:spcPts val="600"/>
              </a:spcAft>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this will continue to grow as scrap supply becomes available – and recovery rates improve further</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随着废铝供应和回收率的进一步增长而增长</a:t>
            </a:r>
          </a:p>
          <a:p>
            <a:pPr>
              <a:lnSpc>
                <a:spcPct val="120000"/>
              </a:lnSpc>
              <a:spcBef>
                <a:spcPts val="0"/>
              </a:spcBef>
              <a:spcAft>
                <a:spcPts val="600"/>
              </a:spcAft>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R&amp;D and innovation will see increased market applications</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研发和创新会带来新的市场应用</a:t>
            </a:r>
            <a:endParaRPr lang="en-AU" altLang="zh-CN" dirty="0">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97DCBFE4-B007-0FA7-47F1-EF5272961F25}"/>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13</a:t>
            </a:fld>
            <a:endParaRPr lang="en-US" noProof="0" dirty="0"/>
          </a:p>
        </p:txBody>
      </p:sp>
    </p:spTree>
    <p:extLst>
      <p:ext uri="{BB962C8B-B14F-4D97-AF65-F5344CB8AC3E}">
        <p14:creationId xmlns:p14="http://schemas.microsoft.com/office/powerpoint/2010/main" val="4077842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EA159-AA4A-41AD-0933-0B854FC6CBB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A973F02-E4FA-0988-F9AB-4CE004E3033A}"/>
              </a:ext>
            </a:extLst>
          </p:cNvPr>
          <p:cNvSpPr>
            <a:spLocks noGrp="1"/>
          </p:cNvSpPr>
          <p:nvPr>
            <p:ph type="title"/>
          </p:nvPr>
        </p:nvSpPr>
        <p:spPr>
          <a:xfrm>
            <a:off x="899592" y="80400"/>
            <a:ext cx="8064896" cy="994172"/>
          </a:xfrm>
        </p:spPr>
        <p:txBody>
          <a:bodyPr>
            <a:normAutofit/>
          </a:bodyPr>
          <a:lstStyle/>
          <a:p>
            <a:r>
              <a:rPr lang="en-AU" dirty="0"/>
              <a:t>2025 </a:t>
            </a:r>
            <a:r>
              <a:rPr lang="en-AU" dirty="0" err="1"/>
              <a:t>Aluminum</a:t>
            </a:r>
            <a:r>
              <a:rPr lang="en-AU" dirty="0"/>
              <a:t> Market Changes	2025</a:t>
            </a:r>
            <a:r>
              <a:rPr lang="zh-CN" altLang="en-US" dirty="0"/>
              <a:t>年铝业市场变化</a:t>
            </a:r>
            <a:endParaRPr lang="en-AU" dirty="0"/>
          </a:p>
        </p:txBody>
      </p:sp>
      <p:sp>
        <p:nvSpPr>
          <p:cNvPr id="2" name="文本占位符 1">
            <a:extLst>
              <a:ext uri="{FF2B5EF4-FFF2-40B4-BE49-F238E27FC236}">
                <a16:creationId xmlns:a16="http://schemas.microsoft.com/office/drawing/2014/main" id="{2C590DE2-8726-9FE3-4482-B9E4F769DF1E}"/>
              </a:ext>
            </a:extLst>
          </p:cNvPr>
          <p:cNvSpPr>
            <a:spLocks noGrp="1"/>
          </p:cNvSpPr>
          <p:nvPr>
            <p:ph idx="1"/>
          </p:nvPr>
        </p:nvSpPr>
        <p:spPr>
          <a:prstGeom prst="rect">
            <a:avLst/>
          </a:prstGeom>
        </p:spPr>
        <p:txBody>
          <a:bodyPr>
            <a:normAutofit/>
          </a:bodyPr>
          <a:lstStyle/>
          <a:p>
            <a:r>
              <a:rPr lang="en-AU" altLang="zh-CN" dirty="0">
                <a:latin typeface="Calibri" panose="020F0502020204030204" pitchFamily="34" charset="0"/>
                <a:ea typeface="Calibri" panose="020F0502020204030204" pitchFamily="34" charset="0"/>
                <a:cs typeface="Calibri" panose="020F0502020204030204" pitchFamily="34" charset="0"/>
              </a:rPr>
              <a:t> B + C demand declines in relative importance, especially in China</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建筑行业需求的相对重要性下降，特别是在中国</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packaging continues to grow</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包装继续增长</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new demand growth areas keep getting stronger, in support of shifting global priorities in vehicles (NEVs), energy (renewables, PV and wind, UHV-grids &amp; micro-grids, batteries)</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新的需求增长领域继续增强，支撑了新能源汽车和能源（可再生、光伏、风能、特高压</a:t>
            </a:r>
            <a:r>
              <a:rPr lang="en-US" altLang="zh-CN" dirty="0">
                <a:latin typeface="Calibri" panose="020F0502020204030204" pitchFamily="34" charset="0"/>
                <a:ea typeface="Calibri" panose="020F0502020204030204" pitchFamily="34" charset="0"/>
                <a:cs typeface="Calibri" panose="020F0502020204030204" pitchFamily="34" charset="0"/>
              </a:rPr>
              <a:t>&amp;</a:t>
            </a:r>
            <a:r>
              <a:rPr lang="zh-CN" altLang="en-US" dirty="0">
                <a:latin typeface="Calibri" panose="020F0502020204030204" pitchFamily="34" charset="0"/>
                <a:ea typeface="Calibri" panose="020F0502020204030204" pitchFamily="34" charset="0"/>
                <a:cs typeface="Calibri" panose="020F0502020204030204" pitchFamily="34" charset="0"/>
              </a:rPr>
              <a:t>微型电网、电池）在全球的优先级</a:t>
            </a:r>
          </a:p>
        </p:txBody>
      </p:sp>
      <p:sp>
        <p:nvSpPr>
          <p:cNvPr id="5" name="灯片编号占位符 4">
            <a:extLst>
              <a:ext uri="{FF2B5EF4-FFF2-40B4-BE49-F238E27FC236}">
                <a16:creationId xmlns:a16="http://schemas.microsoft.com/office/drawing/2014/main" id="{40DD0F97-753F-E9A7-93A2-1A6EB1B41C61}"/>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14</a:t>
            </a:fld>
            <a:endParaRPr lang="en-US" noProof="0" dirty="0"/>
          </a:p>
        </p:txBody>
      </p:sp>
    </p:spTree>
    <p:extLst>
      <p:ext uri="{BB962C8B-B14F-4D97-AF65-F5344CB8AC3E}">
        <p14:creationId xmlns:p14="http://schemas.microsoft.com/office/powerpoint/2010/main" val="2853443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3E80B-68FD-F063-9657-C58967EA680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5070006-5379-C80A-E843-BF53A2EA478B}"/>
              </a:ext>
            </a:extLst>
          </p:cNvPr>
          <p:cNvSpPr>
            <a:spLocks noGrp="1"/>
          </p:cNvSpPr>
          <p:nvPr>
            <p:ph type="title"/>
          </p:nvPr>
        </p:nvSpPr>
        <p:spPr>
          <a:xfrm>
            <a:off x="899592" y="252504"/>
            <a:ext cx="7704856" cy="994172"/>
          </a:xfrm>
        </p:spPr>
        <p:txBody>
          <a:bodyPr>
            <a:normAutofit/>
          </a:bodyPr>
          <a:lstStyle/>
          <a:p>
            <a:r>
              <a:rPr lang="en-AU" dirty="0"/>
              <a:t>2025 the Energy and </a:t>
            </a:r>
            <a:r>
              <a:rPr lang="en-AU" dirty="0" err="1"/>
              <a:t>Aluminum</a:t>
            </a:r>
            <a:r>
              <a:rPr lang="en-AU" dirty="0"/>
              <a:t> Dance Partners</a:t>
            </a:r>
            <a:br>
              <a:rPr lang="en-AU" dirty="0"/>
            </a:br>
            <a:r>
              <a:rPr lang="en-AU" dirty="0"/>
              <a:t>2025</a:t>
            </a:r>
            <a:r>
              <a:rPr lang="zh-CN" altLang="en-US" dirty="0"/>
              <a:t>年能源是电解铝的舞伴</a:t>
            </a:r>
            <a:endParaRPr lang="en-AU" dirty="0"/>
          </a:p>
        </p:txBody>
      </p:sp>
      <p:sp>
        <p:nvSpPr>
          <p:cNvPr id="2" name="文本占位符 1">
            <a:extLst>
              <a:ext uri="{FF2B5EF4-FFF2-40B4-BE49-F238E27FC236}">
                <a16:creationId xmlns:a16="http://schemas.microsoft.com/office/drawing/2014/main" id="{0FA258EA-1557-6772-7A46-2716F4DAD502}"/>
              </a:ext>
            </a:extLst>
          </p:cNvPr>
          <p:cNvSpPr>
            <a:spLocks noGrp="1"/>
          </p:cNvSpPr>
          <p:nvPr>
            <p:ph idx="1"/>
          </p:nvPr>
        </p:nvSpPr>
        <p:spPr>
          <a:xfrm>
            <a:off x="323528" y="1396478"/>
            <a:ext cx="8496944" cy="3263504"/>
          </a:xfrm>
          <a:prstGeom prst="rect">
            <a:avLst/>
          </a:prstGeom>
        </p:spPr>
        <p:txBody>
          <a:bodyPr>
            <a:normAutofit/>
          </a:bodyPr>
          <a:lstStyle/>
          <a:p>
            <a:r>
              <a:rPr lang="en-AU" altLang="zh-CN" dirty="0">
                <a:latin typeface="Calibri" panose="020F0502020204030204" pitchFamily="34" charset="0"/>
                <a:ea typeface="Calibri" panose="020F0502020204030204" pitchFamily="34" charset="0"/>
                <a:cs typeface="Calibri" panose="020F0502020204030204" pitchFamily="34" charset="0"/>
              </a:rPr>
              <a:t> Low carbon electricity – everyone wants it, everyone needs it</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低碳电力</a:t>
            </a:r>
            <a:r>
              <a:rPr lang="en-US" altLang="zh-CN" dirty="0">
                <a:latin typeface="Calibri" panose="020F0502020204030204" pitchFamily="34" charset="0"/>
                <a:ea typeface="Calibri" panose="020F0502020204030204" pitchFamily="34" charset="0"/>
                <a:cs typeface="Calibri" panose="020F0502020204030204" pitchFamily="34" charset="0"/>
              </a:rPr>
              <a:t>——</a:t>
            </a:r>
            <a:r>
              <a:rPr lang="zh-CN" altLang="en-US" dirty="0">
                <a:latin typeface="Calibri" panose="020F0502020204030204" pitchFamily="34" charset="0"/>
                <a:ea typeface="Calibri" panose="020F0502020204030204" pitchFamily="34" charset="0"/>
                <a:cs typeface="Calibri" panose="020F0502020204030204" pitchFamily="34" charset="0"/>
              </a:rPr>
              <a:t>每个人都想要，每个人都需要</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others to out-bid </a:t>
            </a:r>
            <a:r>
              <a:rPr lang="en-AU" altLang="zh-CN" dirty="0" err="1">
                <a:latin typeface="Calibri" panose="020F0502020204030204" pitchFamily="34" charset="0"/>
                <a:ea typeface="Calibri" panose="020F0502020204030204" pitchFamily="34" charset="0"/>
                <a:cs typeface="Calibri" panose="020F0502020204030204" pitchFamily="34" charset="0"/>
              </a:rPr>
              <a:t>aluminum</a:t>
            </a:r>
            <a:r>
              <a:rPr lang="en-AU" altLang="zh-CN" dirty="0">
                <a:latin typeface="Calibri" panose="020F0502020204030204" pitchFamily="34" charset="0"/>
                <a:ea typeface="Calibri" panose="020F0502020204030204" pitchFamily="34" charset="0"/>
                <a:cs typeface="Calibri" panose="020F0502020204030204" pitchFamily="34" charset="0"/>
              </a:rPr>
              <a:t> smelters on price, if a supply gap for clean electricity	</a:t>
            </a:r>
            <a:r>
              <a:rPr lang="zh-CN" altLang="en-US" dirty="0">
                <a:latin typeface="Calibri" panose="020F0502020204030204" pitchFamily="34" charset="0"/>
                <a:ea typeface="Calibri" panose="020F0502020204030204" pitchFamily="34" charset="0"/>
                <a:cs typeface="Calibri" panose="020F0502020204030204" pitchFamily="34" charset="0"/>
              </a:rPr>
              <a:t>如果有绿电供应缺口，其他</a:t>
            </a:r>
            <a:r>
              <a:rPr lang="zh-CN" altLang="en-US" dirty="0"/>
              <a:t>行业</a:t>
            </a:r>
            <a:r>
              <a:rPr lang="zh-CN" altLang="en-US" dirty="0">
                <a:latin typeface="Calibri" panose="020F0502020204030204" pitchFamily="34" charset="0"/>
                <a:ea typeface="Calibri" panose="020F0502020204030204" pitchFamily="34" charset="0"/>
                <a:cs typeface="Calibri" panose="020F0502020204030204" pitchFamily="34" charset="0"/>
              </a:rPr>
              <a:t>可在开价上战胜电解铝厂</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a need to protect access to available clean, affordable electricity</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需要保护绿色的、可负担的电力来源</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in-house renewables, behind the meter – DIY electricity supply</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电表后端的自建再生能源</a:t>
            </a:r>
            <a:r>
              <a:rPr lang="en-US" altLang="zh-CN" dirty="0">
                <a:latin typeface="Calibri" panose="020F0502020204030204" pitchFamily="34" charset="0"/>
                <a:ea typeface="Calibri" panose="020F0502020204030204" pitchFamily="34" charset="0"/>
                <a:cs typeface="Calibri" panose="020F0502020204030204" pitchFamily="34" charset="0"/>
              </a:rPr>
              <a:t>——</a:t>
            </a:r>
            <a:r>
              <a:rPr lang="en-AU" altLang="zh-CN" dirty="0">
                <a:latin typeface="Calibri" panose="020F0502020204030204" pitchFamily="34" charset="0"/>
                <a:ea typeface="Calibri" panose="020F0502020204030204" pitchFamily="34" charset="0"/>
                <a:cs typeface="Calibri" panose="020F0502020204030204" pitchFamily="34" charset="0"/>
              </a:rPr>
              <a:t>DIY</a:t>
            </a:r>
            <a:r>
              <a:rPr lang="zh-CN" altLang="en-US" dirty="0">
                <a:latin typeface="Calibri" panose="020F0502020204030204" pitchFamily="34" charset="0"/>
                <a:ea typeface="Calibri" panose="020F0502020204030204" pitchFamily="34" charset="0"/>
                <a:cs typeface="Calibri" panose="020F0502020204030204" pitchFamily="34" charset="0"/>
              </a:rPr>
              <a:t>电力供应</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PV and wind energy now the low-cost options</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光伏和风能是目前的低成本选项</a:t>
            </a:r>
          </a:p>
          <a:p>
            <a:endParaRPr lang="zh-CN" alt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0ED99C90-A72F-15E6-AB7A-475DC22745DF}"/>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15</a:t>
            </a:fld>
            <a:endParaRPr lang="en-US" noProof="0" dirty="0"/>
          </a:p>
        </p:txBody>
      </p:sp>
    </p:spTree>
    <p:extLst>
      <p:ext uri="{BB962C8B-B14F-4D97-AF65-F5344CB8AC3E}">
        <p14:creationId xmlns:p14="http://schemas.microsoft.com/office/powerpoint/2010/main" val="2542052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7B5B4-E575-6133-C460-079149717CB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2BE2F61-7597-95CD-FBA0-35EC774DC4DE}"/>
              </a:ext>
            </a:extLst>
          </p:cNvPr>
          <p:cNvSpPr>
            <a:spLocks noGrp="1"/>
          </p:cNvSpPr>
          <p:nvPr>
            <p:ph type="title"/>
          </p:nvPr>
        </p:nvSpPr>
        <p:spPr>
          <a:xfrm>
            <a:off x="899592" y="252504"/>
            <a:ext cx="7704856" cy="994172"/>
          </a:xfrm>
        </p:spPr>
        <p:txBody>
          <a:bodyPr>
            <a:normAutofit/>
          </a:bodyPr>
          <a:lstStyle/>
          <a:p>
            <a:r>
              <a:rPr lang="en-AU" dirty="0"/>
              <a:t>2025 Low and Lower Carbon </a:t>
            </a:r>
            <a:r>
              <a:rPr lang="en-AU" dirty="0" err="1"/>
              <a:t>Aluminum</a:t>
            </a:r>
            <a:br>
              <a:rPr lang="en-AU" dirty="0"/>
            </a:br>
            <a:r>
              <a:rPr lang="en-AU" dirty="0"/>
              <a:t>2025</a:t>
            </a:r>
            <a:r>
              <a:rPr lang="zh-CN" altLang="en-US" dirty="0"/>
              <a:t>年的低碳和更低碳铝 </a:t>
            </a:r>
            <a:endParaRPr lang="en-AU" dirty="0"/>
          </a:p>
        </p:txBody>
      </p:sp>
      <p:sp>
        <p:nvSpPr>
          <p:cNvPr id="2" name="文本占位符 1">
            <a:extLst>
              <a:ext uri="{FF2B5EF4-FFF2-40B4-BE49-F238E27FC236}">
                <a16:creationId xmlns:a16="http://schemas.microsoft.com/office/drawing/2014/main" id="{76BF74EF-4A4B-2024-334A-412A14AE7415}"/>
              </a:ext>
            </a:extLst>
          </p:cNvPr>
          <p:cNvSpPr>
            <a:spLocks noGrp="1"/>
          </p:cNvSpPr>
          <p:nvPr>
            <p:ph idx="1"/>
          </p:nvPr>
        </p:nvSpPr>
        <p:spPr>
          <a:xfrm>
            <a:off x="323528" y="1396478"/>
            <a:ext cx="8496944" cy="3263504"/>
          </a:xfrm>
          <a:prstGeom prst="rect">
            <a:avLst/>
          </a:prstGeom>
        </p:spPr>
        <p:txBody>
          <a:bodyPr>
            <a:normAutofit/>
          </a:bodyPr>
          <a:lstStyle/>
          <a:p>
            <a:r>
              <a:rPr lang="en-AU" altLang="zh-CN" dirty="0">
                <a:latin typeface="Calibri" panose="020F0502020204030204" pitchFamily="34" charset="0"/>
                <a:ea typeface="Calibri" panose="020F0502020204030204" pitchFamily="34" charset="0"/>
                <a:cs typeface="Calibri" panose="020F0502020204030204" pitchFamily="34" charset="0"/>
              </a:rPr>
              <a:t> Supply is growing rapidly	</a:t>
            </a:r>
            <a:r>
              <a:rPr lang="zh-CN" altLang="en-US" dirty="0">
                <a:latin typeface="Calibri" panose="020F0502020204030204" pitchFamily="34" charset="0"/>
                <a:ea typeface="Calibri" panose="020F0502020204030204" pitchFamily="34" charset="0"/>
                <a:cs typeface="Calibri" panose="020F0502020204030204" pitchFamily="34" charset="0"/>
              </a:rPr>
              <a:t>供应在快速增长</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zero-carbon </a:t>
            </a:r>
            <a:r>
              <a:rPr lang="en-AU" altLang="zh-CN" dirty="0" err="1">
                <a:latin typeface="Calibri" panose="020F0502020204030204" pitchFamily="34" charset="0"/>
                <a:ea typeface="Calibri" panose="020F0502020204030204" pitchFamily="34" charset="0"/>
                <a:cs typeface="Calibri" panose="020F0502020204030204" pitchFamily="34" charset="0"/>
              </a:rPr>
              <a:t>aluminum</a:t>
            </a:r>
            <a:r>
              <a:rPr lang="en-AU" altLang="zh-CN" dirty="0">
                <a:latin typeface="Calibri" panose="020F0502020204030204" pitchFamily="34" charset="0"/>
                <a:ea typeface="Calibri" panose="020F0502020204030204" pitchFamily="34" charset="0"/>
                <a:cs typeface="Calibri" panose="020F0502020204030204" pitchFamily="34" charset="0"/>
              </a:rPr>
              <a:t> still a long way from commercial</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零碳铝到商业化还有很长的距离</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zero-carbon anode technology still elusive	</a:t>
            </a:r>
            <a:r>
              <a:rPr lang="zh-CN" altLang="en-US" dirty="0">
                <a:latin typeface="Calibri" panose="020F0502020204030204" pitchFamily="34" charset="0"/>
                <a:ea typeface="Calibri" panose="020F0502020204030204" pitchFamily="34" charset="0"/>
                <a:cs typeface="Calibri" panose="020F0502020204030204" pitchFamily="34" charset="0"/>
              </a:rPr>
              <a:t>零碳阳极技术依然难以实现</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addressing removal of “carbon-from-energy” should be the short-term focus for both alumina and </a:t>
            </a:r>
            <a:r>
              <a:rPr lang="en-AU" altLang="zh-CN" dirty="0" err="1">
                <a:latin typeface="Calibri" panose="020F0502020204030204" pitchFamily="34" charset="0"/>
                <a:ea typeface="Calibri" panose="020F0502020204030204" pitchFamily="34" charset="0"/>
                <a:cs typeface="Calibri" panose="020F0502020204030204" pitchFamily="34" charset="0"/>
              </a:rPr>
              <a:t>aluminum</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t>解决</a:t>
            </a:r>
            <a:r>
              <a:rPr lang="zh-CN" altLang="en-US" dirty="0">
                <a:latin typeface="Calibri" panose="020F0502020204030204" pitchFamily="34" charset="0"/>
                <a:ea typeface="Calibri" panose="020F0502020204030204" pitchFamily="34" charset="0"/>
                <a:cs typeface="Calibri" panose="020F0502020204030204" pitchFamily="34" charset="0"/>
              </a:rPr>
              <a:t>“能源中的碳”问题应该是氧化铝和电解铝的短期焦点</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US" altLang="zh-CN" dirty="0">
                <a:latin typeface="Calibri" panose="020F0502020204030204" pitchFamily="34" charset="0"/>
                <a:ea typeface="Calibri" panose="020F0502020204030204" pitchFamily="34" charset="0"/>
                <a:cs typeface="Calibri" panose="020F0502020204030204" pitchFamily="34" charset="0"/>
              </a:rPr>
              <a:t>2022 </a:t>
            </a:r>
            <a:r>
              <a:rPr lang="en-AU" altLang="zh-CN" dirty="0">
                <a:latin typeface="Calibri" panose="020F0502020204030204" pitchFamily="34" charset="0"/>
                <a:ea typeface="Calibri" panose="020F0502020204030204" pitchFamily="34" charset="0"/>
                <a:cs typeface="Calibri" panose="020F0502020204030204" pitchFamily="34" charset="0"/>
              </a:rPr>
              <a:t>IAI data has energy at 67% of total </a:t>
            </a:r>
            <a:r>
              <a:rPr lang="en-AU" altLang="zh-CN" dirty="0" err="1">
                <a:latin typeface="Calibri" panose="020F0502020204030204" pitchFamily="34" charset="0"/>
                <a:ea typeface="Calibri" panose="020F0502020204030204" pitchFamily="34" charset="0"/>
                <a:cs typeface="Calibri" panose="020F0502020204030204" pitchFamily="34" charset="0"/>
              </a:rPr>
              <a:t>aluminum</a:t>
            </a:r>
            <a:r>
              <a:rPr lang="en-AU" altLang="zh-CN" dirty="0">
                <a:latin typeface="Calibri" panose="020F0502020204030204" pitchFamily="34" charset="0"/>
                <a:ea typeface="Calibri" panose="020F0502020204030204" pitchFamily="34" charset="0"/>
                <a:cs typeface="Calibri" panose="020F0502020204030204" pitchFamily="34" charset="0"/>
              </a:rPr>
              <a:t> sector carbon emissions</a:t>
            </a:r>
            <a:br>
              <a:rPr lang="en-AU" altLang="zh-CN" dirty="0">
                <a:latin typeface="Calibri" panose="020F0502020204030204" pitchFamily="34" charset="0"/>
                <a:ea typeface="Calibri" panose="020F0502020204030204" pitchFamily="34" charset="0"/>
                <a:cs typeface="Calibri" panose="020F0502020204030204" pitchFamily="34" charset="0"/>
              </a:rPr>
            </a:br>
            <a:r>
              <a:rPr lang="en-AU" altLang="zh-CN" dirty="0">
                <a:latin typeface="Calibri" panose="020F0502020204030204" pitchFamily="34" charset="0"/>
                <a:ea typeface="Calibri" panose="020F0502020204030204" pitchFamily="34" charset="0"/>
                <a:cs typeface="Calibri" panose="020F0502020204030204" pitchFamily="34" charset="0"/>
              </a:rPr>
              <a:t>2022</a:t>
            </a:r>
            <a:r>
              <a:rPr lang="zh-CN" altLang="en-US" dirty="0">
                <a:latin typeface="Calibri" panose="020F0502020204030204" pitchFamily="34" charset="0"/>
                <a:ea typeface="Calibri" panose="020F0502020204030204" pitchFamily="34" charset="0"/>
                <a:cs typeface="Calibri" panose="020F0502020204030204" pitchFamily="34" charset="0"/>
              </a:rPr>
              <a:t>年国际铝协数据显示能源占电解铝总碳排的</a:t>
            </a:r>
            <a:r>
              <a:rPr lang="en-US" altLang="zh-CN" dirty="0">
                <a:latin typeface="Calibri" panose="020F0502020204030204" pitchFamily="34" charset="0"/>
                <a:ea typeface="Calibri" panose="020F0502020204030204" pitchFamily="34" charset="0"/>
                <a:cs typeface="Calibri" panose="020F0502020204030204" pitchFamily="34" charset="0"/>
              </a:rPr>
              <a:t>67%</a:t>
            </a:r>
          </a:p>
        </p:txBody>
      </p:sp>
      <p:sp>
        <p:nvSpPr>
          <p:cNvPr id="5" name="灯片编号占位符 4">
            <a:extLst>
              <a:ext uri="{FF2B5EF4-FFF2-40B4-BE49-F238E27FC236}">
                <a16:creationId xmlns:a16="http://schemas.microsoft.com/office/drawing/2014/main" id="{ECC955CF-1F35-EEFD-EC03-5DD0BA49E121}"/>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16</a:t>
            </a:fld>
            <a:endParaRPr lang="en-US" noProof="0" dirty="0"/>
          </a:p>
        </p:txBody>
      </p:sp>
    </p:spTree>
    <p:extLst>
      <p:ext uri="{BB962C8B-B14F-4D97-AF65-F5344CB8AC3E}">
        <p14:creationId xmlns:p14="http://schemas.microsoft.com/office/powerpoint/2010/main" val="231575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A0851E1-D245-E606-95AB-46FD25AA5F3F}"/>
              </a:ext>
            </a:extLst>
          </p:cNvPr>
          <p:cNvSpPr>
            <a:spLocks noGrp="1"/>
          </p:cNvSpPr>
          <p:nvPr>
            <p:ph type="title"/>
          </p:nvPr>
        </p:nvSpPr>
        <p:spPr>
          <a:xfrm>
            <a:off x="899592" y="252504"/>
            <a:ext cx="7704856" cy="994172"/>
          </a:xfrm>
        </p:spPr>
        <p:txBody>
          <a:bodyPr>
            <a:normAutofit/>
          </a:bodyPr>
          <a:lstStyle/>
          <a:p>
            <a:r>
              <a:rPr lang="en-AU" dirty="0"/>
              <a:t>Projected Carbon Reductions from 10 Initiatives</a:t>
            </a:r>
            <a:br>
              <a:rPr lang="en-AU" dirty="0"/>
            </a:br>
            <a:r>
              <a:rPr lang="zh-CN" altLang="en-US" dirty="0"/>
              <a:t>十项举措的预计碳减排</a:t>
            </a:r>
            <a:endParaRPr lang="en-AU" dirty="0"/>
          </a:p>
        </p:txBody>
      </p:sp>
      <p:sp>
        <p:nvSpPr>
          <p:cNvPr id="3" name="Slide Number Placeholder 2">
            <a:extLst>
              <a:ext uri="{FF2B5EF4-FFF2-40B4-BE49-F238E27FC236}">
                <a16:creationId xmlns:a16="http://schemas.microsoft.com/office/drawing/2014/main" id="{E377DDAA-9697-D6A9-3818-A1CF164D3331}"/>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17</a:t>
            </a:fld>
            <a:endParaRPr lang="en-US" noProof="0" dirty="0"/>
          </a:p>
        </p:txBody>
      </p:sp>
      <p:pic>
        <p:nvPicPr>
          <p:cNvPr id="6" name="Picture 5" descr="Timeline&#10;&#10;Description automatically generated">
            <a:extLst>
              <a:ext uri="{FF2B5EF4-FFF2-40B4-BE49-F238E27FC236}">
                <a16:creationId xmlns:a16="http://schemas.microsoft.com/office/drawing/2014/main" id="{BB22F2C0-9874-1D75-EC67-DD9DCCF3B8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583" y="1216081"/>
            <a:ext cx="6927883" cy="3875949"/>
          </a:xfrm>
          <a:prstGeom prst="rect">
            <a:avLst/>
          </a:prstGeom>
          <a:noFill/>
          <a:ln>
            <a:noFill/>
          </a:ln>
        </p:spPr>
      </p:pic>
    </p:spTree>
    <p:extLst>
      <p:ext uri="{BB962C8B-B14F-4D97-AF65-F5344CB8AC3E}">
        <p14:creationId xmlns:p14="http://schemas.microsoft.com/office/powerpoint/2010/main" val="1054661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EFE5F-FF0B-669E-49B6-1467A9BB54B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EE03352-1DA2-2C26-3FA7-2286532B5983}"/>
              </a:ext>
            </a:extLst>
          </p:cNvPr>
          <p:cNvSpPr>
            <a:spLocks noGrp="1"/>
          </p:cNvSpPr>
          <p:nvPr>
            <p:ph type="title"/>
          </p:nvPr>
        </p:nvSpPr>
        <p:spPr>
          <a:xfrm>
            <a:off x="899592" y="239406"/>
            <a:ext cx="7704856" cy="994172"/>
          </a:xfrm>
        </p:spPr>
        <p:txBody>
          <a:bodyPr>
            <a:normAutofit/>
          </a:bodyPr>
          <a:lstStyle/>
          <a:p>
            <a:r>
              <a:rPr lang="en-AU" dirty="0"/>
              <a:t>2025 Upgrading Smelter Technology Brings Rewards</a:t>
            </a:r>
            <a:br>
              <a:rPr lang="en-AU" dirty="0"/>
            </a:br>
            <a:r>
              <a:rPr lang="en-AU" dirty="0"/>
              <a:t>2025</a:t>
            </a:r>
            <a:r>
              <a:rPr lang="zh-CN" altLang="en-US" dirty="0"/>
              <a:t>年升级电解铝技术带来成效</a:t>
            </a:r>
            <a:endParaRPr lang="en-AU" dirty="0"/>
          </a:p>
        </p:txBody>
      </p:sp>
      <p:sp>
        <p:nvSpPr>
          <p:cNvPr id="2" name="文本占位符 1">
            <a:extLst>
              <a:ext uri="{FF2B5EF4-FFF2-40B4-BE49-F238E27FC236}">
                <a16:creationId xmlns:a16="http://schemas.microsoft.com/office/drawing/2014/main" id="{A9EC20C0-2A99-CE19-5B35-B22897F8DA06}"/>
              </a:ext>
            </a:extLst>
          </p:cNvPr>
          <p:cNvSpPr>
            <a:spLocks noGrp="1"/>
          </p:cNvSpPr>
          <p:nvPr>
            <p:ph idx="1"/>
          </p:nvPr>
        </p:nvSpPr>
        <p:spPr>
          <a:xfrm>
            <a:off x="323528" y="1468486"/>
            <a:ext cx="8496944" cy="3263504"/>
          </a:xfrm>
          <a:prstGeom prst="rect">
            <a:avLst/>
          </a:prstGeom>
        </p:spPr>
        <p:txBody>
          <a:bodyPr>
            <a:normAutofit/>
          </a:bodyPr>
          <a:lstStyle/>
          <a:p>
            <a:r>
              <a:rPr lang="en-AU" altLang="zh-CN" dirty="0">
                <a:latin typeface="Calibri" panose="020F0502020204030204" pitchFamily="34" charset="0"/>
                <a:ea typeface="Calibri" panose="020F0502020204030204" pitchFamily="34" charset="0"/>
                <a:cs typeface="Calibri" panose="020F0502020204030204" pitchFamily="34" charset="0"/>
              </a:rPr>
              <a:t> Improved energy efficiency</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更高的能效</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lower operating costs</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更低的运营成本</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altLang="zh-CN" dirty="0">
                <a:latin typeface="Calibri" panose="020F0502020204030204" pitchFamily="34" charset="0"/>
                <a:ea typeface="Calibri" panose="020F0502020204030204" pitchFamily="34" charset="0"/>
                <a:cs typeface="Calibri" panose="020F0502020204030204" pitchFamily="34" charset="0"/>
              </a:rPr>
              <a:t>improved environmental performance</a:t>
            </a:r>
            <a:br>
              <a:rPr lang="en-AU"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更好的环境表现</a:t>
            </a:r>
          </a:p>
        </p:txBody>
      </p:sp>
      <p:sp>
        <p:nvSpPr>
          <p:cNvPr id="5" name="灯片编号占位符 4">
            <a:extLst>
              <a:ext uri="{FF2B5EF4-FFF2-40B4-BE49-F238E27FC236}">
                <a16:creationId xmlns:a16="http://schemas.microsoft.com/office/drawing/2014/main" id="{BB0C5994-0032-7064-3D33-586FD863D4E1}"/>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18</a:t>
            </a:fld>
            <a:endParaRPr lang="en-US" noProof="0" dirty="0"/>
          </a:p>
        </p:txBody>
      </p:sp>
    </p:spTree>
    <p:extLst>
      <p:ext uri="{BB962C8B-B14F-4D97-AF65-F5344CB8AC3E}">
        <p14:creationId xmlns:p14="http://schemas.microsoft.com/office/powerpoint/2010/main" val="1334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558BB-D84B-8C20-AF87-F1AB4CF758F2}"/>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E85BE8E-21A7-08D8-361A-F32BD591B88C}"/>
              </a:ext>
            </a:extLst>
          </p:cNvPr>
          <p:cNvSpPr>
            <a:spLocks noGrp="1"/>
          </p:cNvSpPr>
          <p:nvPr>
            <p:ph type="title"/>
          </p:nvPr>
        </p:nvSpPr>
        <p:spPr>
          <a:xfrm>
            <a:off x="899592" y="239406"/>
            <a:ext cx="7920880" cy="994172"/>
          </a:xfrm>
        </p:spPr>
        <p:txBody>
          <a:bodyPr>
            <a:normAutofit/>
          </a:bodyPr>
          <a:lstStyle/>
          <a:p>
            <a:r>
              <a:rPr lang="en-AU" dirty="0"/>
              <a:t>China Hongqiao Leading on </a:t>
            </a:r>
            <a:r>
              <a:rPr lang="en-AU" dirty="0" err="1"/>
              <a:t>Aluminum</a:t>
            </a:r>
            <a:r>
              <a:rPr lang="en-AU" dirty="0"/>
              <a:t> Energy Efficiency</a:t>
            </a:r>
            <a:r>
              <a:rPr lang="zh-CN" altLang="en-US" dirty="0"/>
              <a:t>中国宏桥的铝能效领先</a:t>
            </a:r>
            <a:endParaRPr lang="en-AU" dirty="0"/>
          </a:p>
        </p:txBody>
      </p:sp>
      <p:sp>
        <p:nvSpPr>
          <p:cNvPr id="7" name="文本占位符 6">
            <a:extLst>
              <a:ext uri="{FF2B5EF4-FFF2-40B4-BE49-F238E27FC236}">
                <a16:creationId xmlns:a16="http://schemas.microsoft.com/office/drawing/2014/main" id="{DFF21F2D-320A-F48D-AA1B-FA2E80E93EEE}"/>
              </a:ext>
            </a:extLst>
          </p:cNvPr>
          <p:cNvSpPr>
            <a:spLocks noGrp="1"/>
          </p:cNvSpPr>
          <p:nvPr>
            <p:ph type="body" sz="quarter" idx="4294967295"/>
          </p:nvPr>
        </p:nvSpPr>
        <p:spPr>
          <a:xfrm>
            <a:off x="0" y="1195388"/>
            <a:ext cx="8413750" cy="3463925"/>
          </a:xfrm>
          <a:prstGeom prst="rect">
            <a:avLst/>
          </a:prstGeom>
        </p:spPr>
        <p:txBody>
          <a:bodyPr/>
          <a:lstStyle/>
          <a:p>
            <a:pPr marL="0" indent="0">
              <a:buNone/>
            </a:pPr>
            <a:r>
              <a:rPr lang="en-US" altLang="zh-CN" dirty="0">
                <a:latin typeface="Calibri" panose="020F0502020204030204" pitchFamily="34" charset="0"/>
              </a:rPr>
              <a:t> </a:t>
            </a:r>
            <a:endParaRPr lang="zh-CN" altLang="en-US" dirty="0">
              <a:latin typeface="Calibri" panose="020F0502020204030204" pitchFamily="34" charset="0"/>
            </a:endParaRPr>
          </a:p>
        </p:txBody>
      </p:sp>
      <p:sp>
        <p:nvSpPr>
          <p:cNvPr id="4" name="灯片编号占位符 3">
            <a:extLst>
              <a:ext uri="{FF2B5EF4-FFF2-40B4-BE49-F238E27FC236}">
                <a16:creationId xmlns:a16="http://schemas.microsoft.com/office/drawing/2014/main" id="{B6C66EE4-607A-BD53-5822-789C61D61E90}"/>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19</a:t>
            </a:fld>
            <a:endParaRPr lang="en-US" noProof="0" dirty="0"/>
          </a:p>
        </p:txBody>
      </p:sp>
      <p:sp>
        <p:nvSpPr>
          <p:cNvPr id="3" name="TextBox 2">
            <a:extLst>
              <a:ext uri="{FF2B5EF4-FFF2-40B4-BE49-F238E27FC236}">
                <a16:creationId xmlns:a16="http://schemas.microsoft.com/office/drawing/2014/main" id="{277A7B3B-EB84-EC9A-D50A-AEDA8DDECC84}"/>
              </a:ext>
            </a:extLst>
          </p:cNvPr>
          <p:cNvSpPr txBox="1"/>
          <p:nvPr/>
        </p:nvSpPr>
        <p:spPr>
          <a:xfrm>
            <a:off x="2843808" y="4616552"/>
            <a:ext cx="5944099" cy="475478"/>
          </a:xfrm>
          <a:prstGeom prst="rect">
            <a:avLst/>
          </a:prstGeom>
          <a:noFill/>
        </p:spPr>
        <p:txBody>
          <a:bodyPr wrap="square" lIns="180000" tIns="180000" rIns="108000" bIns="108000" rtlCol="0">
            <a:spAutoFit/>
          </a:bodyPr>
          <a:lstStyle/>
          <a:p>
            <a:pPr>
              <a:spcBef>
                <a:spcPts val="1200"/>
              </a:spcBef>
              <a:spcAft>
                <a:spcPts val="0"/>
              </a:spcAft>
              <a:buClr>
                <a:schemeClr val="tx2"/>
              </a:buClr>
              <a:buSzPct val="110000"/>
              <a:tabLst>
                <a:tab pos="1786405" algn="l"/>
                <a:tab pos="2960420" algn="l"/>
              </a:tabLst>
            </a:pPr>
            <a:r>
              <a:rPr lang="en-US" altLang="zh-CN" sz="1200" b="1" dirty="0">
                <a:solidFill>
                  <a:schemeClr val="tx1">
                    <a:lumMod val="85000"/>
                    <a:lumOff val="15000"/>
                  </a:schemeClr>
                </a:solidFill>
                <a:latin typeface="Calibri" panose="020F0502020204030204" pitchFamily="34" charset="0"/>
              </a:rPr>
              <a:t>Regional Data Source: International Aluminium Institute</a:t>
            </a:r>
            <a:r>
              <a:rPr lang="en-GB" altLang="zh-CN" sz="1200" b="1" dirty="0">
                <a:solidFill>
                  <a:schemeClr val="tx1">
                    <a:lumMod val="85000"/>
                    <a:lumOff val="15000"/>
                  </a:schemeClr>
                </a:solidFill>
                <a:latin typeface="Calibri" panose="020F0502020204030204" pitchFamily="34" charset="0"/>
              </a:rPr>
              <a:t>	</a:t>
            </a: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数据来源：国际铝协</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aphicFrame>
        <p:nvGraphicFramePr>
          <p:cNvPr id="5" name="图表 4">
            <a:extLst>
              <a:ext uri="{FF2B5EF4-FFF2-40B4-BE49-F238E27FC236}">
                <a16:creationId xmlns:a16="http://schemas.microsoft.com/office/drawing/2014/main" id="{9C980669-6AAC-E67D-C9E2-6F98EA26E525}"/>
              </a:ext>
            </a:extLst>
          </p:cNvPr>
          <p:cNvGraphicFramePr>
            <a:graphicFrameLocks/>
          </p:cNvGraphicFramePr>
          <p:nvPr>
            <p:extLst>
              <p:ext uri="{D42A27DB-BD31-4B8C-83A1-F6EECF244321}">
                <p14:modId xmlns:p14="http://schemas.microsoft.com/office/powerpoint/2010/main" val="4229459676"/>
              </p:ext>
            </p:extLst>
          </p:nvPr>
        </p:nvGraphicFramePr>
        <p:xfrm>
          <a:off x="1475656" y="1203598"/>
          <a:ext cx="6048672" cy="3545346"/>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 4">
            <a:extLst>
              <a:ext uri="{FF2B5EF4-FFF2-40B4-BE49-F238E27FC236}">
                <a16:creationId xmlns:a16="http://schemas.microsoft.com/office/drawing/2014/main" id="{23BDE500-68D3-88A8-5733-F7DB5FC6B2D6}"/>
              </a:ext>
            </a:extLst>
          </p:cNvPr>
          <p:cNvSpPr/>
          <p:nvPr/>
        </p:nvSpPr>
        <p:spPr bwMode="auto">
          <a:xfrm>
            <a:off x="6920860" y="3392416"/>
            <a:ext cx="144016" cy="475478"/>
          </a:xfrm>
          <a:prstGeom prst="ellipse">
            <a:avLst/>
          </a:prstGeom>
          <a:solidFill>
            <a:srgbClr val="C00000"/>
          </a:solidFill>
          <a:ln>
            <a:noFill/>
          </a:ln>
          <a:effectLst/>
        </p:spPr>
        <p:txBody>
          <a:bodyPr lIns="108000" tIns="108000" rIns="108000" bIns="108000" rtlCol="0" anchor="ctr"/>
          <a:lstStyle/>
          <a:p>
            <a:pPr algn="ctr">
              <a:spcBef>
                <a:spcPts val="1200"/>
              </a:spcBef>
              <a:buClr>
                <a:srgbClr val="0063AC"/>
              </a:buClr>
              <a:buFont typeface="Wingdings" pitchFamily="2" charset="2"/>
              <a:buNone/>
            </a:pPr>
            <a:endParaRPr lang="en-GB" b="1" kern="0" dirty="0">
              <a:solidFill>
                <a:schemeClr val="bg1"/>
              </a:solidFill>
              <a:latin typeface="Calibri" panose="020F0502020204030204" pitchFamily="34" charset="0"/>
              <a:cs typeface="+mn-cs"/>
            </a:endParaRPr>
          </a:p>
        </p:txBody>
      </p:sp>
    </p:spTree>
    <p:extLst>
      <p:ext uri="{BB962C8B-B14F-4D97-AF65-F5344CB8AC3E}">
        <p14:creationId xmlns:p14="http://schemas.microsoft.com/office/powerpoint/2010/main" val="4105293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DC5B3E-0AE9-BEEB-9D72-CA4938544FDA}"/>
              </a:ext>
            </a:extLst>
          </p:cNvPr>
          <p:cNvSpPr>
            <a:spLocks noGrp="1"/>
          </p:cNvSpPr>
          <p:nvPr>
            <p:ph type="title"/>
          </p:nvPr>
        </p:nvSpPr>
        <p:spPr>
          <a:xfrm>
            <a:off x="827584" y="426500"/>
            <a:ext cx="7704856" cy="994172"/>
          </a:xfrm>
        </p:spPr>
        <p:txBody>
          <a:bodyPr>
            <a:noAutofit/>
          </a:bodyPr>
          <a:lstStyle/>
          <a:p>
            <a:r>
              <a:rPr lang="en-AU" dirty="0"/>
              <a:t> Weiqiao commitment to Green Energy, from</a:t>
            </a:r>
            <a:br>
              <a:rPr lang="en-AU" dirty="0"/>
            </a:br>
            <a:r>
              <a:rPr lang="en-AU" dirty="0"/>
              <a:t>“coal-fired </a:t>
            </a:r>
            <a:r>
              <a:rPr lang="en-AU" dirty="0" err="1"/>
              <a:t>aluminum</a:t>
            </a:r>
            <a:r>
              <a:rPr lang="en-AU" dirty="0"/>
              <a:t>” to “low-carbon </a:t>
            </a:r>
            <a:r>
              <a:rPr lang="en-AU" dirty="0" err="1"/>
              <a:t>aluminum</a:t>
            </a:r>
            <a:r>
              <a:rPr lang="en-AU" dirty="0"/>
              <a:t>” </a:t>
            </a:r>
            <a:br>
              <a:rPr lang="en-AU" dirty="0"/>
            </a:br>
            <a:r>
              <a:rPr lang="zh-CN" altLang="en-US" dirty="0"/>
              <a:t>魏桥致力于绿色能源，从“燃煤铝”到“低碳铝”</a:t>
            </a:r>
            <a:endParaRPr lang="en-AU" dirty="0"/>
          </a:p>
        </p:txBody>
      </p:sp>
      <p:sp>
        <p:nvSpPr>
          <p:cNvPr id="2" name="文本占位符 1">
            <a:extLst>
              <a:ext uri="{FF2B5EF4-FFF2-40B4-BE49-F238E27FC236}">
                <a16:creationId xmlns:a16="http://schemas.microsoft.com/office/drawing/2014/main" id="{3F69DBAE-CA85-494D-866A-3E24DEDE42D4}"/>
              </a:ext>
            </a:extLst>
          </p:cNvPr>
          <p:cNvSpPr>
            <a:spLocks noGrp="1"/>
          </p:cNvSpPr>
          <p:nvPr>
            <p:ph idx="1"/>
          </p:nvPr>
        </p:nvSpPr>
        <p:spPr>
          <a:xfrm>
            <a:off x="323528" y="1684510"/>
            <a:ext cx="8352928" cy="3263504"/>
          </a:xfrm>
          <a:prstGeom prst="rect">
            <a:avLst/>
          </a:prstGeom>
        </p:spPr>
        <p:txBody>
          <a:bodyPr>
            <a:normAutofit/>
          </a:bodyPr>
          <a:lstStyle/>
          <a:p>
            <a:pPr>
              <a:lnSpc>
                <a:spcPct val="110000"/>
              </a:lnSpc>
              <a:spcBef>
                <a:spcPts val="0"/>
              </a:spcBef>
            </a:pPr>
            <a:r>
              <a:rPr lang="en-US" altLang="zh-CN" dirty="0">
                <a:latin typeface="Calibri" panose="020F0502020204030204" pitchFamily="34" charset="0"/>
                <a:ea typeface="Calibri" panose="020F0502020204030204" pitchFamily="34" charset="0"/>
                <a:cs typeface="Calibri" panose="020F0502020204030204" pitchFamily="34" charset="0"/>
              </a:rPr>
              <a:t> To continuously increase proportion of green energy, through investment in carbon reduction projects and multiple energy sources, and carrying out cutting-edge technology applications such as new energy storage</a:t>
            </a:r>
            <a:br>
              <a:rPr lang="en-US"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通过投资减碳项目和多种能源，开展新能源储能的前沿技术应用，不断提高绿色能源的比重</a:t>
            </a:r>
          </a:p>
          <a:p>
            <a:pPr>
              <a:lnSpc>
                <a:spcPct val="110000"/>
              </a:lnSpc>
              <a:spcBef>
                <a:spcPts val="0"/>
              </a:spcBef>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US" altLang="zh-CN" dirty="0">
                <a:latin typeface="Calibri" panose="020F0502020204030204" pitchFamily="34" charset="0"/>
                <a:ea typeface="Calibri" panose="020F0502020204030204" pitchFamily="34" charset="0"/>
                <a:cs typeface="Calibri" panose="020F0502020204030204" pitchFamily="34" charset="0"/>
              </a:rPr>
              <a:t>build an advanced green high-end aluminum manufacturing cluster in Yunnan, a “zero carbon” industrial park, enhancing core competitiveness</a:t>
            </a:r>
            <a:br>
              <a:rPr lang="en-US"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在云南打造先进、绿色的高端铝业制造基地，零碳工业园，提升核心竞争力</a:t>
            </a:r>
          </a:p>
        </p:txBody>
      </p:sp>
      <p:sp>
        <p:nvSpPr>
          <p:cNvPr id="5" name="灯片编号占位符 4">
            <a:extLst>
              <a:ext uri="{FF2B5EF4-FFF2-40B4-BE49-F238E27FC236}">
                <a16:creationId xmlns:a16="http://schemas.microsoft.com/office/drawing/2014/main" id="{EF3E967A-267E-4CB5-ABB3-F0E0C0293A50}"/>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20</a:t>
            </a:fld>
            <a:endParaRPr lang="en-US" noProof="0" dirty="0"/>
          </a:p>
        </p:txBody>
      </p:sp>
    </p:spTree>
    <p:extLst>
      <p:ext uri="{BB962C8B-B14F-4D97-AF65-F5344CB8AC3E}">
        <p14:creationId xmlns:p14="http://schemas.microsoft.com/office/powerpoint/2010/main" val="2815315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6D571E9-AC15-19B9-0694-D4994525BA30}"/>
              </a:ext>
            </a:extLst>
          </p:cNvPr>
          <p:cNvSpPr>
            <a:spLocks noGrp="1"/>
          </p:cNvSpPr>
          <p:nvPr>
            <p:ph type="title"/>
          </p:nvPr>
        </p:nvSpPr>
        <p:spPr>
          <a:xfrm>
            <a:off x="899592" y="258949"/>
            <a:ext cx="7704856" cy="994172"/>
          </a:xfrm>
        </p:spPr>
        <p:txBody>
          <a:bodyPr>
            <a:normAutofit/>
          </a:bodyPr>
          <a:lstStyle/>
          <a:p>
            <a:r>
              <a:rPr lang="en-AU" dirty="0"/>
              <a:t>Weiqiao Pioneering Group New Energy Roadmap</a:t>
            </a:r>
            <a:br>
              <a:rPr lang="en-AU" dirty="0"/>
            </a:br>
            <a:r>
              <a:rPr lang="zh-CN" altLang="en-US" dirty="0"/>
              <a:t>魏桥创业集团的新能源路线图</a:t>
            </a:r>
            <a:endParaRPr lang="en-AU" dirty="0"/>
          </a:p>
        </p:txBody>
      </p:sp>
      <p:sp>
        <p:nvSpPr>
          <p:cNvPr id="2" name="文本占位符 1">
            <a:extLst>
              <a:ext uri="{FF2B5EF4-FFF2-40B4-BE49-F238E27FC236}">
                <a16:creationId xmlns:a16="http://schemas.microsoft.com/office/drawing/2014/main" id="{3F69DBAE-CA85-494D-866A-3E24DEDE42D4}"/>
              </a:ext>
            </a:extLst>
          </p:cNvPr>
          <p:cNvSpPr>
            <a:spLocks noGrp="1"/>
          </p:cNvSpPr>
          <p:nvPr>
            <p:ph idx="1"/>
          </p:nvPr>
        </p:nvSpPr>
        <p:spPr>
          <a:xfrm>
            <a:off x="323528" y="1468486"/>
            <a:ext cx="8496944" cy="3263504"/>
          </a:xfrm>
        </p:spPr>
        <p:txBody>
          <a:bodyPr>
            <a:norm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 Recognizes the need for the transformation of our energy structure to achieve our Dual Carbon goals and sustainable development	</a:t>
            </a:r>
            <a:br>
              <a:rPr lang="en-US"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需要转变我们的能源结构，以实现我们的双碳目标和可持续发展</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US" altLang="zh-CN" dirty="0">
                <a:latin typeface="Calibri" panose="020F0502020204030204" pitchFamily="34" charset="0"/>
                <a:ea typeface="Calibri" panose="020F0502020204030204" pitchFamily="34" charset="0"/>
                <a:cs typeface="Calibri" panose="020F0502020204030204" pitchFamily="34" charset="0"/>
              </a:rPr>
              <a:t>requiring major investments to construct new energy systems for our aluminum business</a:t>
            </a:r>
            <a:br>
              <a:rPr lang="en-US"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需要大量投资来为我们的铝业务构建新能源系统</a:t>
            </a:r>
          </a:p>
          <a:p>
            <a:r>
              <a:rPr lang="zh-CN" altLang="en-US" dirty="0">
                <a:latin typeface="Calibri" panose="020F0502020204030204" pitchFamily="34" charset="0"/>
                <a:ea typeface="Calibri" panose="020F0502020204030204" pitchFamily="34" charset="0"/>
                <a:cs typeface="Calibri" panose="020F0502020204030204" pitchFamily="34" charset="0"/>
              </a:rPr>
              <a:t> </a:t>
            </a:r>
            <a:r>
              <a:rPr lang="en-US" altLang="zh-CN" dirty="0">
                <a:latin typeface="Calibri" panose="020F0502020204030204" pitchFamily="34" charset="0"/>
                <a:ea typeface="Calibri" panose="020F0502020204030204" pitchFamily="34" charset="0"/>
                <a:cs typeface="Calibri" panose="020F0502020204030204" pitchFamily="34" charset="0"/>
              </a:rPr>
              <a:t>step 1: a 300 MW PV grid-connected project in 2020 utilizing 4.52 million m</a:t>
            </a:r>
            <a:r>
              <a:rPr lang="en-US" altLang="zh-CN" baseline="30000" dirty="0">
                <a:latin typeface="Calibri" panose="020F0502020204030204" pitchFamily="34" charset="0"/>
                <a:ea typeface="Calibri" panose="020F0502020204030204" pitchFamily="34" charset="0"/>
                <a:cs typeface="Calibri" panose="020F0502020204030204" pitchFamily="34" charset="0"/>
              </a:rPr>
              <a:t>2</a:t>
            </a:r>
            <a:r>
              <a:rPr lang="en-US" altLang="zh-CN" dirty="0">
                <a:latin typeface="Calibri" panose="020F0502020204030204" pitchFamily="34" charset="0"/>
                <a:ea typeface="Calibri" panose="020F0502020204030204" pitchFamily="34" charset="0"/>
                <a:cs typeface="Calibri" panose="020F0502020204030204" pitchFamily="34" charset="0"/>
              </a:rPr>
              <a:t> roof area of our </a:t>
            </a:r>
            <a:r>
              <a:rPr lang="en-US" altLang="zh-CN" dirty="0" err="1">
                <a:latin typeface="Calibri" panose="020F0502020204030204" pitchFamily="34" charset="0"/>
                <a:ea typeface="Calibri" panose="020F0502020204030204" pitchFamily="34" charset="0"/>
                <a:cs typeface="Calibri" panose="020F0502020204030204" pitchFamily="34" charset="0"/>
              </a:rPr>
              <a:t>Binzhou</a:t>
            </a:r>
            <a:r>
              <a:rPr lang="en-US" altLang="zh-CN" dirty="0">
                <a:latin typeface="Calibri" panose="020F0502020204030204" pitchFamily="34" charset="0"/>
                <a:ea typeface="Calibri" panose="020F0502020204030204" pitchFamily="34" charset="0"/>
                <a:cs typeface="Calibri" panose="020F0502020204030204" pitchFamily="34" charset="0"/>
              </a:rPr>
              <a:t> plants</a:t>
            </a:r>
            <a:br>
              <a:rPr lang="en-US"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第一步：利用我们滨州厂房</a:t>
            </a:r>
            <a:r>
              <a:rPr lang="en-US" altLang="zh-CN" dirty="0">
                <a:latin typeface="Calibri" panose="020F0502020204030204" pitchFamily="34" charset="0"/>
                <a:ea typeface="Calibri" panose="020F0502020204030204" pitchFamily="34" charset="0"/>
                <a:cs typeface="Calibri" panose="020F0502020204030204" pitchFamily="34" charset="0"/>
              </a:rPr>
              <a:t>452</a:t>
            </a:r>
            <a:r>
              <a:rPr lang="zh-CN" altLang="en-US" dirty="0">
                <a:latin typeface="Calibri" panose="020F0502020204030204" pitchFamily="34" charset="0"/>
                <a:ea typeface="Calibri" panose="020F0502020204030204" pitchFamily="34" charset="0"/>
                <a:cs typeface="Calibri" panose="020F0502020204030204" pitchFamily="34" charset="0"/>
              </a:rPr>
              <a:t>万平方米的屋顶面积，在</a:t>
            </a:r>
            <a:r>
              <a:rPr lang="en-US" altLang="zh-CN" dirty="0">
                <a:latin typeface="Calibri" panose="020F0502020204030204" pitchFamily="34" charset="0"/>
                <a:ea typeface="Calibri" panose="020F0502020204030204" pitchFamily="34" charset="0"/>
                <a:cs typeface="Calibri" panose="020F0502020204030204" pitchFamily="34" charset="0"/>
              </a:rPr>
              <a:t>2020</a:t>
            </a:r>
            <a:r>
              <a:rPr lang="zh-CN" altLang="en-US" dirty="0">
                <a:latin typeface="Calibri" panose="020F0502020204030204" pitchFamily="34" charset="0"/>
                <a:ea typeface="Calibri" panose="020F0502020204030204" pitchFamily="34" charset="0"/>
                <a:cs typeface="Calibri" panose="020F0502020204030204" pitchFamily="34" charset="0"/>
              </a:rPr>
              <a:t>年建设了一个</a:t>
            </a:r>
            <a:r>
              <a:rPr lang="en-US" altLang="zh-CN" dirty="0">
                <a:latin typeface="Calibri" panose="020F0502020204030204" pitchFamily="34" charset="0"/>
                <a:ea typeface="Calibri" panose="020F0502020204030204" pitchFamily="34" charset="0"/>
                <a:cs typeface="Calibri" panose="020F0502020204030204" pitchFamily="34" charset="0"/>
              </a:rPr>
              <a:t>300MW</a:t>
            </a:r>
            <a:r>
              <a:rPr lang="zh-CN" altLang="en-US" dirty="0">
                <a:latin typeface="Calibri" panose="020F0502020204030204" pitchFamily="34" charset="0"/>
                <a:ea typeface="Calibri" panose="020F0502020204030204" pitchFamily="34" charset="0"/>
                <a:cs typeface="Calibri" panose="020F0502020204030204" pitchFamily="34" charset="0"/>
              </a:rPr>
              <a:t>的光伏并网项目</a:t>
            </a:r>
          </a:p>
        </p:txBody>
      </p:sp>
      <p:sp>
        <p:nvSpPr>
          <p:cNvPr id="5" name="灯片编号占位符 4">
            <a:extLst>
              <a:ext uri="{FF2B5EF4-FFF2-40B4-BE49-F238E27FC236}">
                <a16:creationId xmlns:a16="http://schemas.microsoft.com/office/drawing/2014/main" id="{EF3E967A-267E-4CB5-ABB3-F0E0C0293A50}"/>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21</a:t>
            </a:fld>
            <a:endParaRPr lang="en-US" noProof="0" dirty="0"/>
          </a:p>
        </p:txBody>
      </p:sp>
    </p:spTree>
    <p:extLst>
      <p:ext uri="{BB962C8B-B14F-4D97-AF65-F5344CB8AC3E}">
        <p14:creationId xmlns:p14="http://schemas.microsoft.com/office/powerpoint/2010/main" val="3154845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B8077-14EA-7F9E-0C5B-6B200E998E6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72243D9-B4E5-4A3A-B707-104435D07F5B}"/>
              </a:ext>
            </a:extLst>
          </p:cNvPr>
          <p:cNvSpPr>
            <a:spLocks noGrp="1"/>
          </p:cNvSpPr>
          <p:nvPr>
            <p:ph type="title"/>
          </p:nvPr>
        </p:nvSpPr>
        <p:spPr>
          <a:xfrm>
            <a:off x="899592" y="107682"/>
            <a:ext cx="7704856" cy="994172"/>
          </a:xfrm>
        </p:spPr>
        <p:txBody>
          <a:bodyPr>
            <a:normAutofit/>
          </a:bodyPr>
          <a:lstStyle/>
          <a:p>
            <a:r>
              <a:rPr lang="en-AU" dirty="0"/>
              <a:t>Rooftop PV Installation	</a:t>
            </a:r>
            <a:r>
              <a:rPr lang="zh-CN" altLang="en-US" dirty="0"/>
              <a:t>安装的屋顶光伏</a:t>
            </a:r>
            <a:endParaRPr lang="en-AU" dirty="0"/>
          </a:p>
        </p:txBody>
      </p:sp>
      <p:sp>
        <p:nvSpPr>
          <p:cNvPr id="5" name="灯片编号占位符 4">
            <a:extLst>
              <a:ext uri="{FF2B5EF4-FFF2-40B4-BE49-F238E27FC236}">
                <a16:creationId xmlns:a16="http://schemas.microsoft.com/office/drawing/2014/main" id="{5F1214B8-7617-D54D-446F-8DC852FD02ED}"/>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22</a:t>
            </a:fld>
            <a:endParaRPr lang="en-US" noProof="0" dirty="0"/>
          </a:p>
        </p:txBody>
      </p:sp>
      <p:pic>
        <p:nvPicPr>
          <p:cNvPr id="7" name="Content Placeholder 6" descr="A large building with many rows of cars&#10;&#10;AI-generated content may be incorrect.">
            <a:extLst>
              <a:ext uri="{FF2B5EF4-FFF2-40B4-BE49-F238E27FC236}">
                <a16:creationId xmlns:a16="http://schemas.microsoft.com/office/drawing/2014/main" id="{8AF499E0-1054-EB73-E115-E61FBD5CB7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892051"/>
            <a:ext cx="7082586" cy="3983955"/>
          </a:xfrm>
        </p:spPr>
      </p:pic>
    </p:spTree>
    <p:extLst>
      <p:ext uri="{BB962C8B-B14F-4D97-AF65-F5344CB8AC3E}">
        <p14:creationId xmlns:p14="http://schemas.microsoft.com/office/powerpoint/2010/main" val="1362122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1EDC755-0533-361C-89C5-B92A10F9C941}"/>
              </a:ext>
            </a:extLst>
          </p:cNvPr>
          <p:cNvSpPr>
            <a:spLocks noGrp="1"/>
          </p:cNvSpPr>
          <p:nvPr>
            <p:ph type="title"/>
          </p:nvPr>
        </p:nvSpPr>
        <p:spPr>
          <a:xfrm>
            <a:off x="899592" y="80400"/>
            <a:ext cx="8064896" cy="994172"/>
          </a:xfrm>
        </p:spPr>
        <p:txBody>
          <a:bodyPr>
            <a:normAutofit/>
          </a:bodyPr>
          <a:lstStyle/>
          <a:p>
            <a:r>
              <a:rPr lang="en-AU" dirty="0"/>
              <a:t>New Energy Structure Accelerates	</a:t>
            </a:r>
            <a:r>
              <a:rPr lang="zh-CN" altLang="en-US" dirty="0"/>
              <a:t>新能源结构加速发展</a:t>
            </a:r>
            <a:endParaRPr lang="en-AU" dirty="0"/>
          </a:p>
        </p:txBody>
      </p:sp>
      <p:sp>
        <p:nvSpPr>
          <p:cNvPr id="2" name="文本占位符 1">
            <a:extLst>
              <a:ext uri="{FF2B5EF4-FFF2-40B4-BE49-F238E27FC236}">
                <a16:creationId xmlns:a16="http://schemas.microsoft.com/office/drawing/2014/main" id="{3F69DBAE-CA85-494D-866A-3E24DEDE42D4}"/>
              </a:ext>
            </a:extLst>
          </p:cNvPr>
          <p:cNvSpPr>
            <a:spLocks noGrp="1"/>
          </p:cNvSpPr>
          <p:nvPr>
            <p:ph idx="1"/>
          </p:nvPr>
        </p:nvSpPr>
        <p:spPr/>
        <p:txBody>
          <a:bodyPr>
            <a:normAutofit/>
          </a:bodyPr>
          <a:lstStyle/>
          <a:p>
            <a:pPr>
              <a:lnSpc>
                <a:spcPct val="110000"/>
              </a:lnSpc>
            </a:pPr>
            <a:r>
              <a:rPr lang="en-US" altLang="zh-CN" dirty="0" err="1">
                <a:latin typeface="Calibri" panose="020F0502020204030204" pitchFamily="34" charset="0"/>
                <a:ea typeface="Calibri" panose="020F0502020204030204" pitchFamily="34" charset="0"/>
                <a:cs typeface="Calibri" panose="020F0502020204030204" pitchFamily="34" charset="0"/>
              </a:rPr>
              <a:t>Binzhou</a:t>
            </a:r>
            <a:r>
              <a:rPr lang="en-US" altLang="zh-CN" dirty="0">
                <a:latin typeface="Calibri" panose="020F0502020204030204" pitchFamily="34" charset="0"/>
                <a:ea typeface="Calibri" panose="020F0502020204030204" pitchFamily="34" charset="0"/>
                <a:cs typeface="Calibri" panose="020F0502020204030204" pitchFamily="34" charset="0"/>
              </a:rPr>
              <a:t> coastal area in Shandong 2 GW PV under construction, further optimizing our energy structure and enhancing core competitiveness</a:t>
            </a:r>
            <a:br>
              <a:rPr lang="en-US"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山东滨州沿海区域</a:t>
            </a:r>
            <a:r>
              <a:rPr lang="en-US" altLang="zh-CN" dirty="0">
                <a:latin typeface="Calibri" panose="020F0502020204030204" pitchFamily="34" charset="0"/>
                <a:ea typeface="Calibri" panose="020F0502020204030204" pitchFamily="34" charset="0"/>
                <a:cs typeface="Calibri" panose="020F0502020204030204" pitchFamily="34" charset="0"/>
              </a:rPr>
              <a:t>2GW</a:t>
            </a:r>
            <a:r>
              <a:rPr lang="zh-CN" altLang="en-US" dirty="0">
                <a:latin typeface="Calibri" panose="020F0502020204030204" pitchFamily="34" charset="0"/>
                <a:ea typeface="Calibri" panose="020F0502020204030204" pitchFamily="34" charset="0"/>
                <a:cs typeface="Calibri" panose="020F0502020204030204" pitchFamily="34" charset="0"/>
              </a:rPr>
              <a:t>光伏项目在建，进一步优化能源结构，增强核心竞争力</a:t>
            </a:r>
          </a:p>
          <a:p>
            <a:pPr>
              <a:lnSpc>
                <a:spcPct val="110000"/>
              </a:lnSpc>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US" altLang="zh-CN" dirty="0">
                <a:latin typeface="Calibri" panose="020F0502020204030204" pitchFamily="34" charset="0"/>
                <a:ea typeface="Calibri" panose="020F0502020204030204" pitchFamily="34" charset="0"/>
                <a:cs typeface="Calibri" panose="020F0502020204030204" pitchFamily="34" charset="0"/>
              </a:rPr>
              <a:t>new development approval for additional 3 GW solar &amp; 210 MW wind in Shandong</a:t>
            </a:r>
            <a:br>
              <a:rPr lang="en-US" altLang="zh-CN"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山东已获批另外的</a:t>
            </a:r>
            <a:r>
              <a:rPr lang="en-US" altLang="zh-CN" dirty="0">
                <a:latin typeface="Calibri" panose="020F0502020204030204" pitchFamily="34" charset="0"/>
                <a:ea typeface="Calibri" panose="020F0502020204030204" pitchFamily="34" charset="0"/>
                <a:cs typeface="Calibri" panose="020F0502020204030204" pitchFamily="34" charset="0"/>
              </a:rPr>
              <a:t>3GW</a:t>
            </a:r>
            <a:r>
              <a:rPr lang="zh-CN" altLang="en-US" dirty="0">
                <a:latin typeface="Calibri" panose="020F0502020204030204" pitchFamily="34" charset="0"/>
                <a:ea typeface="Calibri" panose="020F0502020204030204" pitchFamily="34" charset="0"/>
                <a:cs typeface="Calibri" panose="020F0502020204030204" pitchFamily="34" charset="0"/>
              </a:rPr>
              <a:t>太阳能和</a:t>
            </a:r>
            <a:r>
              <a:rPr lang="en-US" altLang="zh-CN" dirty="0">
                <a:latin typeface="Calibri" panose="020F0502020204030204" pitchFamily="34" charset="0"/>
                <a:ea typeface="Calibri" panose="020F0502020204030204" pitchFamily="34" charset="0"/>
                <a:cs typeface="Calibri" panose="020F0502020204030204" pitchFamily="34" charset="0"/>
              </a:rPr>
              <a:t>210MW</a:t>
            </a:r>
            <a:r>
              <a:rPr lang="zh-CN" altLang="en-US" dirty="0">
                <a:latin typeface="Calibri" panose="020F0502020204030204" pitchFamily="34" charset="0"/>
                <a:ea typeface="Calibri" panose="020F0502020204030204" pitchFamily="34" charset="0"/>
                <a:cs typeface="Calibri" panose="020F0502020204030204" pitchFamily="34" charset="0"/>
              </a:rPr>
              <a:t>风能的新项目</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endParaRPr lang="zh-CN" alt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EF3E967A-267E-4CB5-ABB3-F0E0C0293A50}"/>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23</a:t>
            </a:fld>
            <a:endParaRPr lang="en-US" noProof="0" dirty="0"/>
          </a:p>
        </p:txBody>
      </p:sp>
    </p:spTree>
    <p:extLst>
      <p:ext uri="{BB962C8B-B14F-4D97-AF65-F5344CB8AC3E}">
        <p14:creationId xmlns:p14="http://schemas.microsoft.com/office/powerpoint/2010/main" val="2429447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C57D9-C106-9A98-4858-9DFD45A6F54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2087A1A-5B6E-58EF-A3CA-E0BD31087EB0}"/>
              </a:ext>
            </a:extLst>
          </p:cNvPr>
          <p:cNvSpPr>
            <a:spLocks noGrp="1"/>
          </p:cNvSpPr>
          <p:nvPr>
            <p:ph type="title"/>
          </p:nvPr>
        </p:nvSpPr>
        <p:spPr/>
        <p:txBody>
          <a:bodyPr/>
          <a:lstStyle/>
          <a:p>
            <a:endParaRPr lang="en-AU"/>
          </a:p>
        </p:txBody>
      </p:sp>
      <p:sp>
        <p:nvSpPr>
          <p:cNvPr id="11" name="Content Placeholder 10">
            <a:extLst>
              <a:ext uri="{FF2B5EF4-FFF2-40B4-BE49-F238E27FC236}">
                <a16:creationId xmlns:a16="http://schemas.microsoft.com/office/drawing/2014/main" id="{BAE2453A-FAE2-23F8-E0CD-1CCCE31817B9}"/>
              </a:ext>
            </a:extLst>
          </p:cNvPr>
          <p:cNvSpPr>
            <a:spLocks noGrp="1"/>
          </p:cNvSpPr>
          <p:nvPr>
            <p:ph idx="1"/>
          </p:nvPr>
        </p:nvSpPr>
        <p:spPr/>
        <p:txBody>
          <a:bodyPr/>
          <a:lstStyle/>
          <a:p>
            <a:endParaRPr lang="en-AU"/>
          </a:p>
        </p:txBody>
      </p:sp>
      <p:sp>
        <p:nvSpPr>
          <p:cNvPr id="5" name="灯片编号占位符 4">
            <a:extLst>
              <a:ext uri="{FF2B5EF4-FFF2-40B4-BE49-F238E27FC236}">
                <a16:creationId xmlns:a16="http://schemas.microsoft.com/office/drawing/2014/main" id="{283301D7-A3C8-DD6D-70BD-F71B2A8CF6D3}"/>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24</a:t>
            </a:fld>
            <a:endParaRPr lang="en-US" noProof="0" dirty="0"/>
          </a:p>
        </p:txBody>
      </p:sp>
      <p:pic>
        <p:nvPicPr>
          <p:cNvPr id="10" name="Picture 9" descr="A large field of solar panels&#10;&#10;Description automatically generated">
            <a:extLst>
              <a:ext uri="{FF2B5EF4-FFF2-40B4-BE49-F238E27FC236}">
                <a16:creationId xmlns:a16="http://schemas.microsoft.com/office/drawing/2014/main" id="{4F7F2726-8FD8-A581-C8F7-FC5356259C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27026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D5322-333F-9460-75C0-8EC1B3A811D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E0810C5-766B-FA12-F4D7-AAF4222F11BF}"/>
              </a:ext>
            </a:extLst>
          </p:cNvPr>
          <p:cNvSpPr>
            <a:spLocks noGrp="1"/>
          </p:cNvSpPr>
          <p:nvPr>
            <p:ph type="title"/>
          </p:nvPr>
        </p:nvSpPr>
        <p:spPr>
          <a:xfrm>
            <a:off x="899592" y="195486"/>
            <a:ext cx="7704856" cy="994172"/>
          </a:xfrm>
        </p:spPr>
        <p:txBody>
          <a:bodyPr>
            <a:normAutofit/>
          </a:bodyPr>
          <a:lstStyle/>
          <a:p>
            <a:pPr>
              <a:lnSpc>
                <a:spcPct val="100000"/>
              </a:lnSpc>
              <a:spcAft>
                <a:spcPts val="600"/>
              </a:spcAft>
            </a:pPr>
            <a:r>
              <a:rPr lang="en-AU" dirty="0"/>
              <a:t>China Hongqiao 2024 Carbon Reduction Action Report</a:t>
            </a:r>
            <a:br>
              <a:rPr lang="en-AU" dirty="0"/>
            </a:br>
            <a:r>
              <a:rPr lang="zh-CN" altLang="en-US" dirty="0"/>
              <a:t>中国宏桥</a:t>
            </a:r>
            <a:r>
              <a:rPr lang="en-US" altLang="zh-CN" dirty="0"/>
              <a:t>2024</a:t>
            </a:r>
            <a:r>
              <a:rPr lang="zh-CN" altLang="en-US" dirty="0"/>
              <a:t>减碳行动报告 </a:t>
            </a:r>
            <a:endParaRPr lang="en-AU" dirty="0"/>
          </a:p>
        </p:txBody>
      </p:sp>
      <p:sp>
        <p:nvSpPr>
          <p:cNvPr id="2" name="文本占位符 1">
            <a:extLst>
              <a:ext uri="{FF2B5EF4-FFF2-40B4-BE49-F238E27FC236}">
                <a16:creationId xmlns:a16="http://schemas.microsoft.com/office/drawing/2014/main" id="{C6E8A3AE-6C35-F398-E4C8-B0D533E667B7}"/>
              </a:ext>
            </a:extLst>
          </p:cNvPr>
          <p:cNvSpPr>
            <a:spLocks noGrp="1"/>
          </p:cNvSpPr>
          <p:nvPr>
            <p:ph idx="1"/>
          </p:nvPr>
        </p:nvSpPr>
        <p:spPr>
          <a:xfrm>
            <a:off x="323528" y="1203598"/>
            <a:ext cx="8496944" cy="3263504"/>
          </a:xfrm>
          <a:prstGeom prst="rect">
            <a:avLst/>
          </a:prstGeom>
        </p:spPr>
        <p:txBody>
          <a:bodyPr>
            <a:noAutofit/>
          </a:bodyPr>
          <a:lstStyle/>
          <a:p>
            <a:pPr>
              <a:lnSpc>
                <a:spcPct val="105000"/>
              </a:lnSpc>
              <a:spcBef>
                <a:spcPts val="0"/>
              </a:spcBef>
            </a:pPr>
            <a:r>
              <a:rPr lang="en-AU" altLang="zh-CN" sz="1800" dirty="0">
                <a:latin typeface="Calibri" panose="020F0502020204030204" pitchFamily="34" charset="0"/>
                <a:ea typeface="Calibri" panose="020F0502020204030204" pitchFamily="34" charset="0"/>
                <a:cs typeface="Calibri" panose="020F0502020204030204" pitchFamily="34" charset="0"/>
              </a:rPr>
              <a:t>Total Scope 1 &amp; 2 Emissions 2020:	101.4 Mt CO</a:t>
            </a:r>
            <a:r>
              <a:rPr lang="en-AU" altLang="zh-CN" sz="1800" baseline="-25000" dirty="0">
                <a:latin typeface="Calibri" panose="020F0502020204030204" pitchFamily="34" charset="0"/>
                <a:ea typeface="Calibri" panose="020F0502020204030204" pitchFamily="34" charset="0"/>
                <a:cs typeface="Calibri" panose="020F0502020204030204" pitchFamily="34" charset="0"/>
              </a:rPr>
              <a:t>2</a:t>
            </a:r>
            <a:r>
              <a:rPr lang="en-AU" altLang="zh-CN" sz="1800" dirty="0">
                <a:latin typeface="Calibri" panose="020F0502020204030204" pitchFamily="34" charset="0"/>
                <a:ea typeface="Calibri" panose="020F0502020204030204" pitchFamily="34" charset="0"/>
                <a:cs typeface="Calibri" panose="020F0502020204030204" pitchFamily="34" charset="0"/>
              </a:rPr>
              <a:t>e</a:t>
            </a:r>
            <a:br>
              <a:rPr lang="en-AU" altLang="zh-CN" sz="1800" dirty="0">
                <a:latin typeface="Calibri" panose="020F0502020204030204" pitchFamily="34" charset="0"/>
                <a:ea typeface="Calibri" panose="020F0502020204030204" pitchFamily="34" charset="0"/>
                <a:cs typeface="Calibri" panose="020F0502020204030204" pitchFamily="34" charset="0"/>
              </a:rPr>
            </a:br>
            <a:r>
              <a:rPr lang="en-US" altLang="zh-CN" sz="1800" dirty="0">
                <a:latin typeface="Calibri" panose="020F0502020204030204" pitchFamily="34" charset="0"/>
                <a:ea typeface="Calibri" panose="020F0502020204030204" pitchFamily="34" charset="0"/>
                <a:cs typeface="Calibri" panose="020F0502020204030204" pitchFamily="34" charset="0"/>
              </a:rPr>
              <a:t>2020</a:t>
            </a:r>
            <a:r>
              <a:rPr lang="zh-CN" altLang="en-US" sz="1800" dirty="0">
                <a:latin typeface="Calibri" panose="020F0502020204030204" pitchFamily="34" charset="0"/>
                <a:ea typeface="Calibri" panose="020F0502020204030204" pitchFamily="34" charset="0"/>
                <a:cs typeface="Calibri" panose="020F0502020204030204" pitchFamily="34" charset="0"/>
              </a:rPr>
              <a:t>年范围</a:t>
            </a:r>
            <a:r>
              <a:rPr lang="en-US" altLang="zh-CN" sz="1800" dirty="0">
                <a:latin typeface="Calibri" panose="020F0502020204030204" pitchFamily="34" charset="0"/>
                <a:ea typeface="Calibri" panose="020F0502020204030204" pitchFamily="34" charset="0"/>
                <a:cs typeface="Calibri" panose="020F0502020204030204" pitchFamily="34" charset="0"/>
              </a:rPr>
              <a:t>1&amp;2</a:t>
            </a:r>
            <a:r>
              <a:rPr lang="zh-CN" altLang="en-US" sz="1800" dirty="0">
                <a:latin typeface="Calibri" panose="020F0502020204030204" pitchFamily="34" charset="0"/>
                <a:ea typeface="Calibri" panose="020F0502020204030204" pitchFamily="34" charset="0"/>
                <a:cs typeface="Calibri" panose="020F0502020204030204" pitchFamily="34" charset="0"/>
              </a:rPr>
              <a:t>总排放：</a:t>
            </a:r>
            <a:r>
              <a:rPr lang="en-US" altLang="zh-CN" sz="1800" dirty="0">
                <a:latin typeface="Calibri" panose="020F0502020204030204" pitchFamily="34" charset="0"/>
                <a:ea typeface="Calibri" panose="020F0502020204030204" pitchFamily="34" charset="0"/>
                <a:cs typeface="Calibri" panose="020F0502020204030204" pitchFamily="34" charset="0"/>
              </a:rPr>
              <a:t>1.014</a:t>
            </a:r>
            <a:r>
              <a:rPr lang="zh-CN" altLang="en-US" sz="1800" dirty="0">
                <a:latin typeface="Calibri" panose="020F0502020204030204" pitchFamily="34" charset="0"/>
                <a:ea typeface="Calibri" panose="020F0502020204030204" pitchFamily="34" charset="0"/>
                <a:cs typeface="Calibri" panose="020F0502020204030204" pitchFamily="34" charset="0"/>
              </a:rPr>
              <a:t>亿吨</a:t>
            </a:r>
            <a:r>
              <a:rPr lang="en-AU" altLang="zh-CN" sz="1800" dirty="0">
                <a:latin typeface="Calibri" panose="020F0502020204030204" pitchFamily="34" charset="0"/>
                <a:ea typeface="Calibri" panose="020F0502020204030204" pitchFamily="34" charset="0"/>
                <a:cs typeface="Calibri" panose="020F0502020204030204" pitchFamily="34" charset="0"/>
              </a:rPr>
              <a:t>CO</a:t>
            </a:r>
            <a:r>
              <a:rPr lang="en-AU" altLang="zh-CN" sz="1800" baseline="-25000" dirty="0">
                <a:latin typeface="Calibri" panose="020F0502020204030204" pitchFamily="34" charset="0"/>
                <a:ea typeface="Calibri" panose="020F0502020204030204" pitchFamily="34" charset="0"/>
                <a:cs typeface="Calibri" panose="020F0502020204030204" pitchFamily="34" charset="0"/>
              </a:rPr>
              <a:t>2</a:t>
            </a:r>
            <a:r>
              <a:rPr lang="en-AU" altLang="zh-CN" sz="1800" dirty="0">
                <a:latin typeface="Calibri" panose="020F0502020204030204" pitchFamily="34" charset="0"/>
                <a:ea typeface="Calibri" panose="020F0502020204030204" pitchFamily="34" charset="0"/>
                <a:cs typeface="Calibri" panose="020F0502020204030204" pitchFamily="34" charset="0"/>
              </a:rPr>
              <a:t>e</a:t>
            </a:r>
          </a:p>
          <a:p>
            <a:pPr>
              <a:lnSpc>
                <a:spcPct val="105000"/>
              </a:lnSpc>
            </a:pPr>
            <a:r>
              <a:rPr lang="en-AU" altLang="zh-CN" sz="1800" dirty="0">
                <a:latin typeface="Calibri" panose="020F0502020204030204" pitchFamily="34" charset="0"/>
                <a:ea typeface="Calibri" panose="020F0502020204030204" pitchFamily="34" charset="0"/>
                <a:cs typeface="Calibri" panose="020F0502020204030204" pitchFamily="34" charset="0"/>
              </a:rPr>
              <a:t>Total Scope 1 &amp; 2 Emissions 2024: 	95.6 Mt CO</a:t>
            </a:r>
            <a:r>
              <a:rPr lang="en-AU" altLang="zh-CN" sz="1800" baseline="-25000" dirty="0">
                <a:latin typeface="Calibri" panose="020F0502020204030204" pitchFamily="34" charset="0"/>
                <a:ea typeface="Calibri" panose="020F0502020204030204" pitchFamily="34" charset="0"/>
                <a:cs typeface="Calibri" panose="020F0502020204030204" pitchFamily="34" charset="0"/>
              </a:rPr>
              <a:t>2</a:t>
            </a:r>
            <a:r>
              <a:rPr lang="en-AU" altLang="zh-CN" sz="1800" dirty="0">
                <a:latin typeface="Calibri" panose="020F0502020204030204" pitchFamily="34" charset="0"/>
                <a:ea typeface="Calibri" panose="020F0502020204030204" pitchFamily="34" charset="0"/>
                <a:cs typeface="Calibri" panose="020F0502020204030204" pitchFamily="34" charset="0"/>
              </a:rPr>
              <a:t>e</a:t>
            </a:r>
            <a:br>
              <a:rPr lang="en-AU" altLang="zh-CN" sz="1800" dirty="0">
                <a:latin typeface="Calibri" panose="020F0502020204030204" pitchFamily="34" charset="0"/>
                <a:ea typeface="Calibri" panose="020F0502020204030204" pitchFamily="34" charset="0"/>
                <a:cs typeface="Calibri" panose="020F0502020204030204" pitchFamily="34" charset="0"/>
              </a:rPr>
            </a:br>
            <a:r>
              <a:rPr lang="en-US" altLang="zh-CN" sz="1800" dirty="0">
                <a:latin typeface="Calibri" panose="020F0502020204030204" pitchFamily="34" charset="0"/>
                <a:ea typeface="Calibri" panose="020F0502020204030204" pitchFamily="34" charset="0"/>
                <a:cs typeface="Calibri" panose="020F0502020204030204" pitchFamily="34" charset="0"/>
              </a:rPr>
              <a:t>2024</a:t>
            </a:r>
            <a:r>
              <a:rPr lang="zh-CN" altLang="en-US" sz="1800" dirty="0">
                <a:latin typeface="Calibri" panose="020F0502020204030204" pitchFamily="34" charset="0"/>
                <a:ea typeface="Calibri" panose="020F0502020204030204" pitchFamily="34" charset="0"/>
                <a:cs typeface="Calibri" panose="020F0502020204030204" pitchFamily="34" charset="0"/>
              </a:rPr>
              <a:t>年范围</a:t>
            </a:r>
            <a:r>
              <a:rPr lang="en-US" altLang="zh-CN" sz="1800" dirty="0">
                <a:latin typeface="Calibri" panose="020F0502020204030204" pitchFamily="34" charset="0"/>
                <a:ea typeface="Calibri" panose="020F0502020204030204" pitchFamily="34" charset="0"/>
                <a:cs typeface="Calibri" panose="020F0502020204030204" pitchFamily="34" charset="0"/>
              </a:rPr>
              <a:t>1&amp;2</a:t>
            </a:r>
            <a:r>
              <a:rPr lang="zh-CN" altLang="en-US" sz="1800" dirty="0">
                <a:latin typeface="Calibri" panose="020F0502020204030204" pitchFamily="34" charset="0"/>
                <a:ea typeface="Calibri" panose="020F0502020204030204" pitchFamily="34" charset="0"/>
                <a:cs typeface="Calibri" panose="020F0502020204030204" pitchFamily="34" charset="0"/>
              </a:rPr>
              <a:t>总排放：</a:t>
            </a:r>
            <a:r>
              <a:rPr lang="en-US" altLang="zh-CN" sz="1800" dirty="0">
                <a:latin typeface="Calibri" panose="020F0502020204030204" pitchFamily="34" charset="0"/>
                <a:ea typeface="Calibri" panose="020F0502020204030204" pitchFamily="34" charset="0"/>
                <a:cs typeface="Calibri" panose="020F0502020204030204" pitchFamily="34" charset="0"/>
              </a:rPr>
              <a:t>0.956</a:t>
            </a:r>
            <a:r>
              <a:rPr lang="zh-CN" altLang="en-US" sz="1800" dirty="0">
                <a:latin typeface="Calibri" panose="020F0502020204030204" pitchFamily="34" charset="0"/>
                <a:ea typeface="Calibri" panose="020F0502020204030204" pitchFamily="34" charset="0"/>
                <a:cs typeface="Calibri" panose="020F0502020204030204" pitchFamily="34" charset="0"/>
              </a:rPr>
              <a:t>亿吨</a:t>
            </a:r>
            <a:r>
              <a:rPr lang="en-AU" altLang="zh-CN" sz="1800" dirty="0">
                <a:latin typeface="Calibri" panose="020F0502020204030204" pitchFamily="34" charset="0"/>
                <a:ea typeface="Calibri" panose="020F0502020204030204" pitchFamily="34" charset="0"/>
                <a:cs typeface="Calibri" panose="020F0502020204030204" pitchFamily="34" charset="0"/>
              </a:rPr>
              <a:t>CO</a:t>
            </a:r>
            <a:r>
              <a:rPr lang="en-AU" altLang="zh-CN" sz="1800" baseline="-25000" dirty="0">
                <a:latin typeface="Calibri" panose="020F0502020204030204" pitchFamily="34" charset="0"/>
                <a:ea typeface="Calibri" panose="020F0502020204030204" pitchFamily="34" charset="0"/>
                <a:cs typeface="Calibri" panose="020F0502020204030204" pitchFamily="34" charset="0"/>
              </a:rPr>
              <a:t>2</a:t>
            </a:r>
            <a:r>
              <a:rPr lang="en-AU" altLang="zh-CN" sz="1800" dirty="0">
                <a:latin typeface="Calibri" panose="020F0502020204030204" pitchFamily="34" charset="0"/>
                <a:ea typeface="Calibri" panose="020F0502020204030204" pitchFamily="34" charset="0"/>
                <a:cs typeface="Calibri" panose="020F0502020204030204" pitchFamily="34" charset="0"/>
              </a:rPr>
              <a:t>e</a:t>
            </a:r>
          </a:p>
          <a:p>
            <a:pPr>
              <a:lnSpc>
                <a:spcPct val="105000"/>
              </a:lnSpc>
            </a:pPr>
            <a:r>
              <a:rPr lang="en-AU" altLang="zh-CN" sz="1800" dirty="0">
                <a:latin typeface="Calibri" panose="020F0502020204030204" pitchFamily="34" charset="0"/>
                <a:ea typeface="Calibri" panose="020F0502020204030204" pitchFamily="34" charset="0"/>
                <a:cs typeface="Calibri" panose="020F0502020204030204" pitchFamily="34" charset="0"/>
              </a:rPr>
              <a:t>. . . . recording a 5.8% reduction, BUT a 23.8% emission intensity reduction for electrolytic aluminium from 2020 to 2024</a:t>
            </a:r>
            <a:br>
              <a:rPr lang="en-AU" altLang="zh-CN" sz="1800" dirty="0">
                <a:latin typeface="Calibri" panose="020F0502020204030204" pitchFamily="34" charset="0"/>
                <a:ea typeface="Calibri" panose="020F0502020204030204" pitchFamily="34" charset="0"/>
                <a:cs typeface="Calibri" panose="020F0502020204030204" pitchFamily="34" charset="0"/>
              </a:rPr>
            </a:br>
            <a:r>
              <a:rPr lang="zh-CN" altLang="en-US" sz="1800" dirty="0"/>
              <a:t>表示降低了</a:t>
            </a:r>
            <a:r>
              <a:rPr lang="en-US" altLang="zh-CN" sz="1800" dirty="0"/>
              <a:t>5.8%</a:t>
            </a:r>
            <a:r>
              <a:rPr lang="zh-CN" altLang="en-US" sz="1800" dirty="0"/>
              <a:t>，但</a:t>
            </a:r>
            <a:r>
              <a:rPr lang="en-US" altLang="zh-CN" sz="1800" dirty="0"/>
              <a:t>2020</a:t>
            </a:r>
            <a:r>
              <a:rPr lang="zh-CN" altLang="en-US" sz="1800" dirty="0"/>
              <a:t>至</a:t>
            </a:r>
            <a:r>
              <a:rPr lang="en-US" altLang="zh-CN" sz="1800" dirty="0"/>
              <a:t>2024</a:t>
            </a:r>
            <a:r>
              <a:rPr lang="zh-CN" altLang="en-US" sz="1800" dirty="0"/>
              <a:t>年电解铝排放强度降低了</a:t>
            </a:r>
            <a:r>
              <a:rPr lang="en-US" altLang="zh-CN" sz="1800" dirty="0"/>
              <a:t>23.8%</a:t>
            </a:r>
            <a:endParaRPr lang="en-AU" altLang="zh-CN" sz="1800" dirty="0">
              <a:latin typeface="Calibri" panose="020F0502020204030204" pitchFamily="34" charset="0"/>
              <a:ea typeface="Calibri" panose="020F0502020204030204" pitchFamily="34" charset="0"/>
              <a:cs typeface="Calibri" panose="020F0502020204030204" pitchFamily="34" charset="0"/>
            </a:endParaRPr>
          </a:p>
          <a:p>
            <a:pPr>
              <a:lnSpc>
                <a:spcPct val="105000"/>
              </a:lnSpc>
            </a:pPr>
            <a:r>
              <a:rPr lang="en-AU" altLang="zh-CN" sz="1800" dirty="0">
                <a:latin typeface="Calibri" panose="020F0502020204030204" pitchFamily="34" charset="0"/>
                <a:ea typeface="Calibri" panose="020F0502020204030204" pitchFamily="34" charset="0"/>
                <a:cs typeface="Calibri" panose="020F0502020204030204" pitchFamily="34" charset="0"/>
              </a:rPr>
              <a:t>the result of a combination of different factors pulling in different directions, such as increased production and major construction activities across the Group</a:t>
            </a:r>
            <a:br>
              <a:rPr lang="en-AU" altLang="zh-CN" sz="1800" dirty="0">
                <a:latin typeface="Calibri" panose="020F0502020204030204" pitchFamily="34" charset="0"/>
                <a:ea typeface="Calibri" panose="020F0502020204030204" pitchFamily="34" charset="0"/>
                <a:cs typeface="Calibri" panose="020F0502020204030204" pitchFamily="34" charset="0"/>
              </a:rPr>
            </a:br>
            <a:r>
              <a:rPr lang="zh-CN" altLang="en-US" sz="1800" dirty="0">
                <a:latin typeface="Calibri" panose="020F0502020204030204" pitchFamily="34" charset="0"/>
                <a:ea typeface="Calibri" panose="020F0502020204030204" pitchFamily="34" charset="0"/>
                <a:cs typeface="Calibri" panose="020F0502020204030204" pitchFamily="34" charset="0"/>
              </a:rPr>
              <a:t>不同因素相互作用的结果，例如整个集团的产量增加和主要建设活动</a:t>
            </a:r>
            <a:endParaRPr lang="en-US" altLang="zh-CN" sz="1800" dirty="0">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4FF48F9D-FB6E-9070-D6EB-9AABECEB0FB1}"/>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25</a:t>
            </a:fld>
            <a:endParaRPr lang="en-US" noProof="0" dirty="0"/>
          </a:p>
        </p:txBody>
      </p:sp>
    </p:spTree>
    <p:extLst>
      <p:ext uri="{BB962C8B-B14F-4D97-AF65-F5344CB8AC3E}">
        <p14:creationId xmlns:p14="http://schemas.microsoft.com/office/powerpoint/2010/main" val="3862958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7C5E9-036B-8F8F-8E70-81FAE3091FB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44A4573-9557-EED8-8F6F-C7B643B31CE0}"/>
              </a:ext>
            </a:extLst>
          </p:cNvPr>
          <p:cNvSpPr>
            <a:spLocks noGrp="1"/>
          </p:cNvSpPr>
          <p:nvPr>
            <p:ph type="title"/>
          </p:nvPr>
        </p:nvSpPr>
        <p:spPr>
          <a:xfrm>
            <a:off x="899592" y="195486"/>
            <a:ext cx="7920880" cy="994172"/>
          </a:xfrm>
        </p:spPr>
        <p:txBody>
          <a:bodyPr>
            <a:noAutofit/>
          </a:bodyPr>
          <a:lstStyle/>
          <a:p>
            <a:pPr>
              <a:lnSpc>
                <a:spcPct val="100000"/>
              </a:lnSpc>
            </a:pPr>
            <a:r>
              <a:rPr lang="en-AU" dirty="0"/>
              <a:t>E</a:t>
            </a:r>
            <a:r>
              <a:rPr lang="en-AU" altLang="zh-CN" dirty="0">
                <a:latin typeface="Calibri" panose="020F0502020204030204" pitchFamily="34" charset="0"/>
                <a:ea typeface="Calibri" panose="020F0502020204030204" pitchFamily="34" charset="0"/>
                <a:cs typeface="Calibri" panose="020F0502020204030204" pitchFamily="34" charset="0"/>
              </a:rPr>
              <a:t>mission Intensity Reduction For Electrolytic Aluminium</a:t>
            </a:r>
            <a:br>
              <a:rPr lang="en-AU" dirty="0"/>
            </a:br>
            <a:r>
              <a:rPr lang="zh-CN" altLang="en-US" dirty="0"/>
              <a:t>电解铝的排放强度降低 </a:t>
            </a:r>
            <a:endParaRPr lang="en-AU" dirty="0"/>
          </a:p>
        </p:txBody>
      </p:sp>
      <p:sp>
        <p:nvSpPr>
          <p:cNvPr id="2" name="文本占位符 1">
            <a:extLst>
              <a:ext uri="{FF2B5EF4-FFF2-40B4-BE49-F238E27FC236}">
                <a16:creationId xmlns:a16="http://schemas.microsoft.com/office/drawing/2014/main" id="{0C9DF859-EE4F-11AD-9E7F-D7204647E9D0}"/>
              </a:ext>
            </a:extLst>
          </p:cNvPr>
          <p:cNvSpPr>
            <a:spLocks noGrp="1"/>
          </p:cNvSpPr>
          <p:nvPr>
            <p:ph idx="1"/>
          </p:nvPr>
        </p:nvSpPr>
        <p:spPr>
          <a:xfrm>
            <a:off x="323528" y="1275606"/>
            <a:ext cx="8496944" cy="3263504"/>
          </a:xfrm>
          <a:prstGeom prst="rect">
            <a:avLst/>
          </a:prstGeom>
        </p:spPr>
        <p:txBody>
          <a:bodyPr>
            <a:noAutofit/>
          </a:bodyPr>
          <a:lstStyle/>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2020 	13.56 tonnes CO</a:t>
            </a:r>
            <a:r>
              <a:rPr lang="en-AU" altLang="zh-CN" baseline="-25000" dirty="0">
                <a:latin typeface="Calibri" panose="020F0502020204030204" pitchFamily="34" charset="0"/>
                <a:ea typeface="Calibri" panose="020F0502020204030204" pitchFamily="34" charset="0"/>
                <a:cs typeface="Calibri" panose="020F0502020204030204" pitchFamily="34" charset="0"/>
              </a:rPr>
              <a:t>2</a:t>
            </a:r>
            <a:r>
              <a:rPr lang="en-AU" altLang="zh-CN" dirty="0">
                <a:latin typeface="Calibri" panose="020F0502020204030204" pitchFamily="34" charset="0"/>
                <a:ea typeface="Calibri" panose="020F0502020204030204" pitchFamily="34" charset="0"/>
                <a:cs typeface="Calibri" panose="020F0502020204030204" pitchFamily="34" charset="0"/>
              </a:rPr>
              <a:t>e</a:t>
            </a:r>
          </a:p>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2021 	12.16 tonnes CO</a:t>
            </a:r>
            <a:r>
              <a:rPr lang="en-AU" altLang="zh-CN" baseline="-25000" dirty="0">
                <a:latin typeface="Calibri" panose="020F0502020204030204" pitchFamily="34" charset="0"/>
                <a:ea typeface="Calibri" panose="020F0502020204030204" pitchFamily="34" charset="0"/>
                <a:cs typeface="Calibri" panose="020F0502020204030204" pitchFamily="34" charset="0"/>
              </a:rPr>
              <a:t>2</a:t>
            </a:r>
            <a:r>
              <a:rPr lang="en-AU" altLang="zh-CN" dirty="0">
                <a:latin typeface="Calibri" panose="020F0502020204030204" pitchFamily="34" charset="0"/>
                <a:ea typeface="Calibri" panose="020F0502020204030204" pitchFamily="34" charset="0"/>
                <a:cs typeface="Calibri" panose="020F0502020204030204" pitchFamily="34" charset="0"/>
              </a:rPr>
              <a:t>e</a:t>
            </a:r>
          </a:p>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2022 	11.54 tonnes CO</a:t>
            </a:r>
            <a:r>
              <a:rPr lang="en-AU" altLang="zh-CN" baseline="-25000" dirty="0">
                <a:latin typeface="Calibri" panose="020F0502020204030204" pitchFamily="34" charset="0"/>
                <a:ea typeface="Calibri" panose="020F0502020204030204" pitchFamily="34" charset="0"/>
                <a:cs typeface="Calibri" panose="020F0502020204030204" pitchFamily="34" charset="0"/>
              </a:rPr>
              <a:t>2</a:t>
            </a:r>
            <a:r>
              <a:rPr lang="en-AU" altLang="zh-CN" dirty="0">
                <a:latin typeface="Calibri" panose="020F0502020204030204" pitchFamily="34" charset="0"/>
                <a:ea typeface="Calibri" panose="020F0502020204030204" pitchFamily="34" charset="0"/>
                <a:cs typeface="Calibri" panose="020F0502020204030204" pitchFamily="34" charset="0"/>
              </a:rPr>
              <a:t>e</a:t>
            </a:r>
          </a:p>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2023 	10.85 tonnes CO</a:t>
            </a:r>
            <a:r>
              <a:rPr lang="en-AU" altLang="zh-CN" baseline="-25000" dirty="0">
                <a:latin typeface="Calibri" panose="020F0502020204030204" pitchFamily="34" charset="0"/>
                <a:ea typeface="Calibri" panose="020F0502020204030204" pitchFamily="34" charset="0"/>
                <a:cs typeface="Calibri" panose="020F0502020204030204" pitchFamily="34" charset="0"/>
              </a:rPr>
              <a:t>2</a:t>
            </a:r>
            <a:r>
              <a:rPr lang="en-AU" altLang="zh-CN" dirty="0">
                <a:latin typeface="Calibri" panose="020F0502020204030204" pitchFamily="34" charset="0"/>
                <a:ea typeface="Calibri" panose="020F0502020204030204" pitchFamily="34" charset="0"/>
                <a:cs typeface="Calibri" panose="020F0502020204030204" pitchFamily="34" charset="0"/>
              </a:rPr>
              <a:t>e</a:t>
            </a:r>
          </a:p>
          <a:p>
            <a:pPr>
              <a:lnSpc>
                <a:spcPct val="110000"/>
              </a:lnSpc>
              <a:spcBef>
                <a:spcPts val="0"/>
              </a:spcBef>
              <a:spcAft>
                <a:spcPts val="600"/>
              </a:spcAft>
            </a:pPr>
            <a:r>
              <a:rPr lang="en-AU" altLang="zh-CN" dirty="0">
                <a:latin typeface="Calibri" panose="020F0502020204030204" pitchFamily="34" charset="0"/>
                <a:ea typeface="Calibri" panose="020F0502020204030204" pitchFamily="34" charset="0"/>
                <a:cs typeface="Calibri" panose="020F0502020204030204" pitchFamily="34" charset="0"/>
              </a:rPr>
              <a:t>2024 	10.33 tonnes CO</a:t>
            </a:r>
            <a:r>
              <a:rPr lang="en-AU" altLang="zh-CN" baseline="-25000" dirty="0">
                <a:latin typeface="Calibri" panose="020F0502020204030204" pitchFamily="34" charset="0"/>
                <a:ea typeface="Calibri" panose="020F0502020204030204" pitchFamily="34" charset="0"/>
                <a:cs typeface="Calibri" panose="020F0502020204030204" pitchFamily="34" charset="0"/>
              </a:rPr>
              <a:t>2</a:t>
            </a:r>
            <a:r>
              <a:rPr lang="en-AU" altLang="zh-CN" dirty="0">
                <a:latin typeface="Calibri" panose="020F0502020204030204" pitchFamily="34" charset="0"/>
                <a:ea typeface="Calibri" panose="020F0502020204030204" pitchFamily="34" charset="0"/>
                <a:cs typeface="Calibri" panose="020F0502020204030204" pitchFamily="34" charset="0"/>
              </a:rPr>
              <a:t>e</a:t>
            </a:r>
          </a:p>
          <a:p>
            <a:pPr>
              <a:lnSpc>
                <a:spcPct val="110000"/>
              </a:lnSpc>
              <a:spcBef>
                <a:spcPts val="0"/>
              </a:spcBef>
              <a:spcAft>
                <a:spcPts val="600"/>
              </a:spcAft>
            </a:pPr>
            <a:r>
              <a:rPr lang="en-AU" altLang="zh-CN" dirty="0"/>
              <a:t>emission intensity will fall as our energy transformation continues, with capacity relocation and increased renewable energy becoming available. </a:t>
            </a:r>
            <a:br>
              <a:rPr lang="en-AU" altLang="zh-CN" dirty="0"/>
            </a:br>
            <a:r>
              <a:rPr lang="zh-CN" altLang="en-US" dirty="0"/>
              <a:t>随着我们能源转型的继续，产能转移和更多可再生能源变得可用，排放强度将下降。</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pPr>
            <a:endParaRPr lang="en-AU" altLang="zh-CN"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pPr>
            <a:endParaRPr lang="en-AU" altLang="zh-CN"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5" name="灯片编号占位符 4">
            <a:extLst>
              <a:ext uri="{FF2B5EF4-FFF2-40B4-BE49-F238E27FC236}">
                <a16:creationId xmlns:a16="http://schemas.microsoft.com/office/drawing/2014/main" id="{6BB9DCE5-DA2F-9B4C-144B-FDFD3633C20A}"/>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26</a:t>
            </a:fld>
            <a:endParaRPr lang="en-US" noProof="0" dirty="0"/>
          </a:p>
        </p:txBody>
      </p:sp>
    </p:spTree>
    <p:extLst>
      <p:ext uri="{BB962C8B-B14F-4D97-AF65-F5344CB8AC3E}">
        <p14:creationId xmlns:p14="http://schemas.microsoft.com/office/powerpoint/2010/main" val="3783188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B6920-6AE1-697E-67A8-C79121BC29E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B0F556E-CDBE-796F-78F3-EC3B98D1DAB7}"/>
              </a:ext>
            </a:extLst>
          </p:cNvPr>
          <p:cNvSpPr>
            <a:spLocks noGrp="1"/>
          </p:cNvSpPr>
          <p:nvPr>
            <p:ph type="title"/>
          </p:nvPr>
        </p:nvSpPr>
        <p:spPr>
          <a:xfrm>
            <a:off x="899592" y="259132"/>
            <a:ext cx="7704856" cy="994172"/>
          </a:xfrm>
        </p:spPr>
        <p:txBody>
          <a:bodyPr>
            <a:normAutofit fontScale="90000"/>
          </a:bodyPr>
          <a:lstStyle/>
          <a:p>
            <a:pPr>
              <a:lnSpc>
                <a:spcPct val="100000"/>
              </a:lnSpc>
              <a:spcAft>
                <a:spcPts val="600"/>
              </a:spcAft>
            </a:pPr>
            <a:r>
              <a:rPr lang="en-AU" sz="2700" dirty="0"/>
              <a:t>China Hongqiao </a:t>
            </a:r>
            <a:r>
              <a:rPr lang="en-AU" sz="2700" b="1" kern="100" dirty="0">
                <a:effectLst/>
                <a:latin typeface="Calibri" panose="020F0502020204030204" pitchFamily="34" charset="0"/>
                <a:ea typeface="DengXian" panose="02010600030101010101" pitchFamily="2" charset="-122"/>
                <a:cs typeface="Times New Roman" panose="02020603050405020304" pitchFamily="18" charset="0"/>
              </a:rPr>
              <a:t>Molten salt energy storage pilot project </a:t>
            </a:r>
            <a:br>
              <a:rPr lang="en-AU" dirty="0"/>
            </a:br>
            <a:r>
              <a:rPr lang="zh-CN" altLang="en-US" sz="2700" dirty="0"/>
              <a:t>中国宏桥熔盐储能试点项目</a:t>
            </a:r>
            <a:endParaRPr lang="en-AU" sz="2700" dirty="0"/>
          </a:p>
        </p:txBody>
      </p:sp>
      <p:sp>
        <p:nvSpPr>
          <p:cNvPr id="2" name="文本占位符 1">
            <a:extLst>
              <a:ext uri="{FF2B5EF4-FFF2-40B4-BE49-F238E27FC236}">
                <a16:creationId xmlns:a16="http://schemas.microsoft.com/office/drawing/2014/main" id="{0850FA4A-91D9-1465-8465-04F9ECC3F18A}"/>
              </a:ext>
            </a:extLst>
          </p:cNvPr>
          <p:cNvSpPr>
            <a:spLocks noGrp="1"/>
          </p:cNvSpPr>
          <p:nvPr>
            <p:ph idx="1"/>
          </p:nvPr>
        </p:nvSpPr>
        <p:spPr>
          <a:xfrm>
            <a:off x="323528" y="1203598"/>
            <a:ext cx="8496944" cy="3263504"/>
          </a:xfrm>
          <a:prstGeom prst="rect">
            <a:avLst/>
          </a:prstGeom>
        </p:spPr>
        <p:txBody>
          <a:bodyPr>
            <a:noAutofit/>
          </a:bodyPr>
          <a:lstStyle/>
          <a:p>
            <a:pPr>
              <a:lnSpc>
                <a:spcPct val="115000"/>
              </a:lnSpc>
              <a:spcAft>
                <a:spcPts val="800"/>
              </a:spcAft>
            </a:pPr>
            <a:r>
              <a:rPr lang="en-AU" sz="1800" b="1" kern="100" dirty="0">
                <a:effectLst/>
                <a:latin typeface="Calibri" panose="020F0502020204030204" pitchFamily="34" charset="0"/>
                <a:ea typeface="DengXian" panose="02010600030101010101" pitchFamily="2" charset="-122"/>
                <a:cs typeface="Times New Roman" panose="02020603050405020304" pitchFamily="18" charset="0"/>
              </a:rPr>
              <a:t>Pilot project to facilitate new energy consumption, energy saving, emission reduction</a:t>
            </a:r>
            <a:br>
              <a:rPr lang="en-AU" sz="1800" b="1" kern="100" dirty="0">
                <a:effectLst/>
                <a:latin typeface="Calibri" panose="020F0502020204030204" pitchFamily="34" charset="0"/>
                <a:ea typeface="DengXian" panose="02010600030101010101" pitchFamily="2" charset="-122"/>
                <a:cs typeface="Times New Roman" panose="02020603050405020304" pitchFamily="18" charset="0"/>
              </a:rPr>
            </a:br>
            <a:r>
              <a:rPr lang="zh-CN" altLang="en-US" sz="1800" b="1" kern="100" dirty="0">
                <a:effectLst/>
                <a:latin typeface="Calibri" panose="020F0502020204030204" pitchFamily="34" charset="0"/>
                <a:ea typeface="DengXian" panose="02010600030101010101" pitchFamily="2" charset="-122"/>
                <a:cs typeface="Times New Roman" panose="02020603050405020304" pitchFamily="18" charset="0"/>
              </a:rPr>
              <a:t>促进新能源消费、节能减排的试点项目</a:t>
            </a:r>
            <a:endParaRPr lang="en-AU" sz="1800" b="1" kern="1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15000"/>
              </a:lnSpc>
              <a:spcAft>
                <a:spcPts val="800"/>
              </a:spcAft>
            </a:pPr>
            <a:r>
              <a:rPr lang="en-AU" sz="1800" b="1" kern="100" dirty="0">
                <a:effectLst/>
                <a:latin typeface="Calibri" panose="020F0502020204030204" pitchFamily="34" charset="0"/>
                <a:ea typeface="DengXian" panose="02010600030101010101" pitchFamily="2" charset="-122"/>
                <a:cs typeface="Times New Roman" panose="02020603050405020304" pitchFamily="18" charset="0"/>
              </a:rPr>
              <a:t>500MW capacity electric heater to guarantee 6 hours continuous operation and 24-hour high-pressure steam supply</a:t>
            </a:r>
            <a:br>
              <a:rPr lang="en-US" sz="1800" b="1" kern="100" dirty="0">
                <a:effectLst/>
                <a:latin typeface="Calibri" panose="020F0502020204030204" pitchFamily="34" charset="0"/>
                <a:ea typeface="DengXian" panose="02010600030101010101" pitchFamily="2" charset="-122"/>
                <a:cs typeface="Times New Roman" panose="02020603050405020304" pitchFamily="18" charset="0"/>
              </a:rPr>
            </a:br>
            <a:r>
              <a:rPr lang="en-US" altLang="zh-CN" sz="1800" b="1" kern="100" dirty="0">
                <a:effectLst/>
                <a:latin typeface="Calibri" panose="020F0502020204030204" pitchFamily="34" charset="0"/>
                <a:ea typeface="DengXian" panose="02010600030101010101" pitchFamily="2" charset="-122"/>
                <a:cs typeface="Times New Roman" panose="02020603050405020304" pitchFamily="18" charset="0"/>
              </a:rPr>
              <a:t>500MW</a:t>
            </a:r>
            <a:r>
              <a:rPr lang="zh-CN" altLang="en-US" sz="1800" b="1" kern="100" dirty="0">
                <a:effectLst/>
                <a:latin typeface="Calibri" panose="020F0502020204030204" pitchFamily="34" charset="0"/>
                <a:ea typeface="DengXian" panose="02010600030101010101" pitchFamily="2" charset="-122"/>
                <a:cs typeface="Times New Roman" panose="02020603050405020304" pitchFamily="18" charset="0"/>
              </a:rPr>
              <a:t>容量的电加热装置，保证</a:t>
            </a:r>
            <a:r>
              <a:rPr lang="en-US" altLang="zh-CN" sz="1800" b="1" kern="100" dirty="0">
                <a:effectLst/>
                <a:latin typeface="Calibri" panose="020F0502020204030204" pitchFamily="34" charset="0"/>
                <a:ea typeface="DengXian" panose="02010600030101010101" pitchFamily="2" charset="-122"/>
                <a:cs typeface="Times New Roman" panose="02020603050405020304" pitchFamily="18" charset="0"/>
              </a:rPr>
              <a:t>6</a:t>
            </a:r>
            <a:r>
              <a:rPr lang="zh-CN" altLang="en-US" sz="1800" b="1" kern="100" dirty="0">
                <a:effectLst/>
                <a:latin typeface="Calibri" panose="020F0502020204030204" pitchFamily="34" charset="0"/>
                <a:ea typeface="DengXian" panose="02010600030101010101" pitchFamily="2" charset="-122"/>
                <a:cs typeface="Times New Roman" panose="02020603050405020304" pitchFamily="18" charset="0"/>
              </a:rPr>
              <a:t>小时连续运行和</a:t>
            </a:r>
            <a:r>
              <a:rPr lang="en-US" altLang="zh-CN" sz="1800" b="1" kern="100" dirty="0">
                <a:effectLst/>
                <a:latin typeface="Calibri" panose="020F0502020204030204" pitchFamily="34" charset="0"/>
                <a:ea typeface="DengXian" panose="02010600030101010101" pitchFamily="2" charset="-122"/>
                <a:cs typeface="Times New Roman" panose="02020603050405020304" pitchFamily="18" charset="0"/>
              </a:rPr>
              <a:t>24</a:t>
            </a:r>
            <a:r>
              <a:rPr lang="zh-CN" altLang="en-US" sz="1800" b="1" kern="100" dirty="0">
                <a:effectLst/>
                <a:latin typeface="Calibri" panose="020F0502020204030204" pitchFamily="34" charset="0"/>
                <a:ea typeface="DengXian" panose="02010600030101010101" pitchFamily="2" charset="-122"/>
                <a:cs typeface="Times New Roman" panose="02020603050405020304" pitchFamily="18" charset="0"/>
              </a:rPr>
              <a:t>小时高压蒸汽供应</a:t>
            </a:r>
            <a:endParaRPr lang="en-AU" sz="1800" b="1" kern="100" dirty="0">
              <a:effectLst/>
              <a:latin typeface="Calibri" panose="020F0502020204030204" pitchFamily="34" charset="0"/>
              <a:ea typeface="DengXian" panose="02010600030101010101" pitchFamily="2" charset="-122"/>
              <a:cs typeface="Times New Roman" panose="02020603050405020304" pitchFamily="18" charset="0"/>
            </a:endParaRPr>
          </a:p>
          <a:p>
            <a:pPr>
              <a:lnSpc>
                <a:spcPct val="115000"/>
              </a:lnSpc>
              <a:spcAft>
                <a:spcPts val="800"/>
              </a:spcAft>
            </a:pPr>
            <a:r>
              <a:rPr lang="en-AU" sz="1800" b="1" kern="100" dirty="0">
                <a:effectLst/>
                <a:latin typeface="Calibri" panose="020F0502020204030204" pitchFamily="34" charset="0"/>
                <a:ea typeface="DengXian" panose="02010600030101010101" pitchFamily="2" charset="-122"/>
                <a:cs typeface="Times New Roman" panose="02020603050405020304" pitchFamily="18" charset="0"/>
              </a:rPr>
              <a:t>leveraging advantages of high-temperature molten salt energy storage with its large heat storage temperature difference, high heat storage density, good heat transfer performance, stable working status, and low cost</a:t>
            </a:r>
            <a:br>
              <a:rPr lang="en-AU" sz="1800" b="1" kern="100" dirty="0">
                <a:effectLst/>
                <a:latin typeface="Calibri" panose="020F0502020204030204" pitchFamily="34" charset="0"/>
                <a:ea typeface="DengXian" panose="02010600030101010101" pitchFamily="2" charset="-122"/>
                <a:cs typeface="Times New Roman" panose="02020603050405020304" pitchFamily="18" charset="0"/>
              </a:rPr>
            </a:br>
            <a:r>
              <a:rPr lang="zh-CN" altLang="en-US" sz="1800" b="1" kern="100" dirty="0">
                <a:effectLst/>
                <a:latin typeface="Calibri" panose="020F0502020204030204" pitchFamily="34" charset="0"/>
                <a:ea typeface="DengXian" panose="02010600030101010101" pitchFamily="2" charset="-122"/>
                <a:cs typeface="Times New Roman" panose="02020603050405020304" pitchFamily="18" charset="0"/>
              </a:rPr>
              <a:t>利用高温熔盐储能的优势：储热温差大、储热密度高、传热性能好、工作状态稳定、成本低</a:t>
            </a:r>
            <a:endParaRPr lang="en-AU" sz="1800" b="1"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5" name="灯片编号占位符 4">
            <a:extLst>
              <a:ext uri="{FF2B5EF4-FFF2-40B4-BE49-F238E27FC236}">
                <a16:creationId xmlns:a16="http://schemas.microsoft.com/office/drawing/2014/main" id="{C165BD65-A554-C7ED-F2FB-70B6825A5824}"/>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27</a:t>
            </a:fld>
            <a:endParaRPr lang="en-US" noProof="0" dirty="0"/>
          </a:p>
        </p:txBody>
      </p:sp>
    </p:spTree>
    <p:extLst>
      <p:ext uri="{BB962C8B-B14F-4D97-AF65-F5344CB8AC3E}">
        <p14:creationId xmlns:p14="http://schemas.microsoft.com/office/powerpoint/2010/main" val="3122207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2850F3C-15FB-D0FA-D719-8C2E9B36503C}"/>
              </a:ext>
            </a:extLst>
          </p:cNvPr>
          <p:cNvSpPr>
            <a:spLocks noGrp="1"/>
          </p:cNvSpPr>
          <p:nvPr>
            <p:ph type="title"/>
          </p:nvPr>
        </p:nvSpPr>
        <p:spPr>
          <a:xfrm>
            <a:off x="899592" y="251454"/>
            <a:ext cx="7704856" cy="994172"/>
          </a:xfrm>
        </p:spPr>
        <p:txBody>
          <a:bodyPr>
            <a:normAutofit/>
          </a:bodyPr>
          <a:lstStyle/>
          <a:p>
            <a:r>
              <a:rPr lang="en-AU" dirty="0"/>
              <a:t>Binzhou-Zouping Innovative Industrial Segments</a:t>
            </a:r>
            <a:br>
              <a:rPr lang="en-AU" dirty="0"/>
            </a:br>
            <a:r>
              <a:rPr lang="zh-CN" altLang="en-US" dirty="0"/>
              <a:t>滨州</a:t>
            </a:r>
            <a:r>
              <a:rPr lang="en-US" altLang="zh-CN" dirty="0"/>
              <a:t>-</a:t>
            </a:r>
            <a:r>
              <a:rPr lang="zh-CN" altLang="en-US" dirty="0"/>
              <a:t>邹平创新产业板块</a:t>
            </a:r>
            <a:endParaRPr lang="en-AU" dirty="0"/>
          </a:p>
        </p:txBody>
      </p:sp>
      <p:sp>
        <p:nvSpPr>
          <p:cNvPr id="5" name="文本占位符 4">
            <a:extLst>
              <a:ext uri="{FF2B5EF4-FFF2-40B4-BE49-F238E27FC236}">
                <a16:creationId xmlns:a16="http://schemas.microsoft.com/office/drawing/2014/main" id="{B66BF7D2-C56C-4FDF-ABA5-04324430EA4B}"/>
              </a:ext>
            </a:extLst>
          </p:cNvPr>
          <p:cNvSpPr>
            <a:spLocks noGrp="1"/>
          </p:cNvSpPr>
          <p:nvPr>
            <p:ph idx="1"/>
          </p:nvPr>
        </p:nvSpPr>
        <p:spPr>
          <a:xfrm>
            <a:off x="323528" y="1396478"/>
            <a:ext cx="8496944" cy="3263504"/>
          </a:xfrm>
          <a:noFill/>
        </p:spPr>
        <p:txBody>
          <a:bodyPr/>
          <a:lstStyle/>
          <a:p>
            <a:pPr>
              <a:spcAft>
                <a:spcPts val="600"/>
              </a:spcAft>
            </a:pPr>
            <a:r>
              <a:rPr lang="en-GB" altLang="zh-CN" dirty="0"/>
              <a:t> Moving </a:t>
            </a:r>
            <a:r>
              <a:rPr lang="en-GB" altLang="zh-CN" dirty="0" err="1"/>
              <a:t>Zouping</a:t>
            </a:r>
            <a:r>
              <a:rPr lang="en-GB" altLang="zh-CN" dirty="0"/>
              <a:t> downstream as midstream moves to Yunnan</a:t>
            </a:r>
            <a:br>
              <a:rPr lang="en-GB" altLang="zh-CN" dirty="0"/>
            </a:br>
            <a:r>
              <a:rPr lang="zh-CN" altLang="en-US" dirty="0"/>
              <a:t>当中游产业向云南转移时，邹平向下游产业转移</a:t>
            </a:r>
            <a:endParaRPr lang="en-US" altLang="zh-CN" dirty="0"/>
          </a:p>
          <a:p>
            <a:pPr>
              <a:spcAft>
                <a:spcPts val="600"/>
              </a:spcAft>
            </a:pPr>
            <a:r>
              <a:rPr lang="en-US" altLang="zh-CN" dirty="0"/>
              <a:t> new investments focused on automotive lightweight design and prototype development, component production, with future expansion into rail and aerospace  </a:t>
            </a:r>
            <a:br>
              <a:rPr lang="en-US" altLang="zh-CN" dirty="0"/>
            </a:br>
            <a:r>
              <a:rPr lang="zh-CN" altLang="en-US" dirty="0"/>
              <a:t>新的投资集中在汽车轻量化设计和原型开发，零部件生产，未来将扩展到铁路和航空航天领域</a:t>
            </a:r>
          </a:p>
        </p:txBody>
      </p:sp>
      <p:sp>
        <p:nvSpPr>
          <p:cNvPr id="7" name="灯片编号占位符 6">
            <a:extLst>
              <a:ext uri="{FF2B5EF4-FFF2-40B4-BE49-F238E27FC236}">
                <a16:creationId xmlns:a16="http://schemas.microsoft.com/office/drawing/2014/main" id="{53990983-B50B-4DFF-94CB-FDC439E1DC84}"/>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28</a:t>
            </a:fld>
            <a:endParaRPr lang="en-US" noProof="0" dirty="0"/>
          </a:p>
        </p:txBody>
      </p:sp>
    </p:spTree>
    <p:extLst>
      <p:ext uri="{BB962C8B-B14F-4D97-AF65-F5344CB8AC3E}">
        <p14:creationId xmlns:p14="http://schemas.microsoft.com/office/powerpoint/2010/main" val="1365361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554FEF6-8147-90EF-490B-33F8AAA391E0}"/>
              </a:ext>
            </a:extLst>
          </p:cNvPr>
          <p:cNvSpPr>
            <a:spLocks noGrp="1"/>
          </p:cNvSpPr>
          <p:nvPr>
            <p:ph type="title"/>
          </p:nvPr>
        </p:nvSpPr>
        <p:spPr>
          <a:xfrm>
            <a:off x="899592" y="251454"/>
            <a:ext cx="8136904" cy="994172"/>
          </a:xfrm>
        </p:spPr>
        <p:txBody>
          <a:bodyPr>
            <a:noAutofit/>
          </a:bodyPr>
          <a:lstStyle/>
          <a:p>
            <a:r>
              <a:rPr lang="en-AU" dirty="0"/>
              <a:t>Weiqiao New Energy Vehicles (NEV) driving towards sustainability	</a:t>
            </a:r>
            <a:r>
              <a:rPr lang="zh-CN" altLang="en-US" sz="2400" dirty="0"/>
              <a:t>魏桥新能源汽车（</a:t>
            </a:r>
            <a:r>
              <a:rPr lang="en-AU" sz="2400" dirty="0"/>
              <a:t>NEV）</a:t>
            </a:r>
            <a:r>
              <a:rPr lang="zh-CN" altLang="en-US" sz="2400" dirty="0"/>
              <a:t>推动可持续发展</a:t>
            </a:r>
            <a:endParaRPr lang="en-AU" sz="2400" dirty="0"/>
          </a:p>
        </p:txBody>
      </p:sp>
      <p:sp>
        <p:nvSpPr>
          <p:cNvPr id="3" name="文本占位符 2">
            <a:extLst>
              <a:ext uri="{FF2B5EF4-FFF2-40B4-BE49-F238E27FC236}">
                <a16:creationId xmlns:a16="http://schemas.microsoft.com/office/drawing/2014/main" id="{A3BB8E15-2B06-4CAD-AFF2-66A4822D4E21}"/>
              </a:ext>
            </a:extLst>
          </p:cNvPr>
          <p:cNvSpPr>
            <a:spLocks noGrp="1"/>
          </p:cNvSpPr>
          <p:nvPr>
            <p:ph idx="1"/>
          </p:nvPr>
        </p:nvSpPr>
        <p:spPr>
          <a:xfrm>
            <a:off x="323528" y="1396478"/>
            <a:ext cx="8496944" cy="3263504"/>
          </a:xfrm>
          <a:prstGeom prst="rect">
            <a:avLst/>
          </a:prstGeom>
        </p:spPr>
        <p:txBody>
          <a:bodyPr/>
          <a:lstStyle/>
          <a:p>
            <a:pPr>
              <a:spcBef>
                <a:spcPts val="0"/>
              </a:spcBef>
            </a:pPr>
            <a:r>
              <a:rPr lang="en-US" sz="2000" b="1" i="0" dirty="0">
                <a:effectLst/>
              </a:rPr>
              <a:t> </a:t>
            </a:r>
            <a:r>
              <a:rPr lang="en-US" sz="2000" b="1" dirty="0"/>
              <a:t>A new Shandong aluminum cluster development</a:t>
            </a:r>
            <a:br>
              <a:rPr lang="en-US" sz="2000" b="1" dirty="0"/>
            </a:br>
            <a:r>
              <a:rPr lang="zh-CN" altLang="en-US" sz="2000" b="1" dirty="0">
                <a:ea typeface="微软雅黑" panose="020B0503020204020204" pitchFamily="34" charset="-122"/>
              </a:rPr>
              <a:t>一个</a:t>
            </a:r>
            <a:r>
              <a:rPr lang="zh-CN" altLang="en-US" sz="2000" b="1" i="0" dirty="0">
                <a:effectLst/>
                <a:ea typeface="微软雅黑" panose="020B0503020204020204" pitchFamily="34" charset="-122"/>
              </a:rPr>
              <a:t>新的</a:t>
            </a:r>
            <a:r>
              <a:rPr lang="zh-CN" altLang="en-US" sz="2000" b="1" dirty="0">
                <a:ea typeface="微软雅黑" panose="020B0503020204020204" pitchFamily="34" charset="-122"/>
              </a:rPr>
              <a:t>山东铝产业</a:t>
            </a:r>
            <a:r>
              <a:rPr lang="zh-CN" altLang="en-US" sz="2000" b="1" i="0" dirty="0">
                <a:effectLst/>
                <a:ea typeface="微软雅黑" panose="020B0503020204020204" pitchFamily="34" charset="-122"/>
              </a:rPr>
              <a:t>集群的发展</a:t>
            </a:r>
            <a:endParaRPr lang="en-AU" altLang="zh-CN" sz="2000" b="1" i="0" dirty="0">
              <a:effectLst/>
            </a:endParaRPr>
          </a:p>
          <a:p>
            <a:pPr>
              <a:spcBef>
                <a:spcPts val="0"/>
              </a:spcBef>
            </a:pPr>
            <a:endParaRPr lang="en-US" sz="2000" b="1" i="0" dirty="0">
              <a:effectLst/>
            </a:endParaRPr>
          </a:p>
          <a:p>
            <a:pPr algn="l">
              <a:spcBef>
                <a:spcPts val="0"/>
              </a:spcBef>
            </a:pPr>
            <a:r>
              <a:rPr lang="en-US" sz="2000" b="1" dirty="0"/>
              <a:t>combining lightweighting center, vehicle component production, R&amp;D, vehicle dismantling and recycling to build efficiency via co-location of existing and new activities </a:t>
            </a:r>
            <a:br>
              <a:rPr lang="en-US" sz="2000" b="1" dirty="0"/>
            </a:br>
            <a:r>
              <a:rPr lang="zh-CN" altLang="en-US" sz="2000" b="1" dirty="0">
                <a:ea typeface="微软雅黑" panose="020B0503020204020204" pitchFamily="34" charset="-122"/>
              </a:rPr>
              <a:t>将轻量化中心、汽车零部件生产、研发、汽车拆解和回收结合起来，通过聚集现有和新活动在一起来提高效率</a:t>
            </a:r>
            <a:endParaRPr lang="en-US" sz="2000" b="1" dirty="0"/>
          </a:p>
          <a:p>
            <a:pPr algn="l">
              <a:spcBef>
                <a:spcPts val="0"/>
              </a:spcBef>
            </a:pPr>
            <a:endParaRPr lang="en-US" altLang="zh-CN" sz="2000" b="1" dirty="0">
              <a:highlight>
                <a:srgbClr val="FFFF00"/>
              </a:highlight>
            </a:endParaRPr>
          </a:p>
          <a:p>
            <a:pPr marL="0" indent="0" algn="l">
              <a:spcBef>
                <a:spcPts val="0"/>
              </a:spcBef>
              <a:buNone/>
            </a:pPr>
            <a:endParaRPr lang="zh-CN" altLang="en-US" sz="2000" b="1" dirty="0">
              <a:highlight>
                <a:srgbClr val="FFFF00"/>
              </a:highlight>
              <a:ea typeface="微软雅黑" panose="020B0503020204020204" pitchFamily="34" charset="-122"/>
            </a:endParaRPr>
          </a:p>
        </p:txBody>
      </p:sp>
      <p:sp>
        <p:nvSpPr>
          <p:cNvPr id="5" name="灯片编号占位符 4">
            <a:extLst>
              <a:ext uri="{FF2B5EF4-FFF2-40B4-BE49-F238E27FC236}">
                <a16:creationId xmlns:a16="http://schemas.microsoft.com/office/drawing/2014/main" id="{EF3E967A-267E-4CB5-ABB3-F0E0C0293A50}"/>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29</a:t>
            </a:fld>
            <a:endParaRPr lang="en-US" noProof="0" dirty="0"/>
          </a:p>
        </p:txBody>
      </p:sp>
    </p:spTree>
    <p:extLst>
      <p:ext uri="{BB962C8B-B14F-4D97-AF65-F5344CB8AC3E}">
        <p14:creationId xmlns:p14="http://schemas.microsoft.com/office/powerpoint/2010/main" val="2601362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389408-F732-6C5A-D356-87F48C317D3B}"/>
              </a:ext>
            </a:extLst>
          </p:cNvPr>
          <p:cNvSpPr>
            <a:spLocks noGrp="1"/>
          </p:cNvSpPr>
          <p:nvPr>
            <p:ph type="title"/>
          </p:nvPr>
        </p:nvSpPr>
        <p:spPr>
          <a:xfrm>
            <a:off x="899592" y="251454"/>
            <a:ext cx="7704856" cy="994172"/>
          </a:xfrm>
        </p:spPr>
        <p:txBody>
          <a:bodyPr>
            <a:normAutofit/>
          </a:bodyPr>
          <a:lstStyle/>
          <a:p>
            <a:r>
              <a:rPr lang="en-AU" dirty="0"/>
              <a:t>China Hongqiao - Investing in the Future </a:t>
            </a:r>
            <a:br>
              <a:rPr lang="en-AU" dirty="0"/>
            </a:br>
            <a:r>
              <a:rPr lang="zh-CN" altLang="en-US" dirty="0"/>
              <a:t>中国宏桥</a:t>
            </a:r>
            <a:r>
              <a:rPr lang="en-US" altLang="zh-CN" dirty="0"/>
              <a:t>——</a:t>
            </a:r>
            <a:r>
              <a:rPr lang="zh-CN" altLang="en-US" dirty="0"/>
              <a:t>投资未来</a:t>
            </a:r>
            <a:endParaRPr lang="en-AU" dirty="0"/>
          </a:p>
        </p:txBody>
      </p:sp>
      <p:sp>
        <p:nvSpPr>
          <p:cNvPr id="3" name="文本占位符 2">
            <a:extLst>
              <a:ext uri="{FF2B5EF4-FFF2-40B4-BE49-F238E27FC236}">
                <a16:creationId xmlns:a16="http://schemas.microsoft.com/office/drawing/2014/main" id="{A3BB8E15-2B06-4CAD-AFF2-66A4822D4E21}"/>
              </a:ext>
            </a:extLst>
          </p:cNvPr>
          <p:cNvSpPr>
            <a:spLocks noGrp="1"/>
          </p:cNvSpPr>
          <p:nvPr>
            <p:ph idx="1"/>
          </p:nvPr>
        </p:nvSpPr>
        <p:spPr>
          <a:xfrm>
            <a:off x="323528" y="1468486"/>
            <a:ext cx="8496944" cy="3263504"/>
          </a:xfrm>
          <a:prstGeom prst="rect">
            <a:avLst/>
          </a:prstGeom>
        </p:spPr>
        <p:txBody>
          <a:bodyPr/>
          <a:lstStyle/>
          <a:p>
            <a:pPr marL="106613" lvl="3">
              <a:lnSpc>
                <a:spcPct val="120000"/>
              </a:lnSpc>
              <a:spcBef>
                <a:spcPts val="0"/>
              </a:spcBef>
              <a:spcAft>
                <a:spcPts val="600"/>
              </a:spcAft>
              <a:buFont typeface="Wingdings" pitchFamily="2" charset="2"/>
              <a:buChar char="§"/>
            </a:pPr>
            <a:r>
              <a:rPr lang="en-US" altLang="zh-CN" sz="2000" b="1" dirty="0">
                <a:latin typeface="Calibri" panose="020F0502020204030204" pitchFamily="34" charset="0"/>
                <a:ea typeface="Calibri" panose="020F0502020204030204" pitchFamily="34" charset="0"/>
                <a:cs typeface="Calibri" panose="020F0502020204030204" pitchFamily="34" charset="0"/>
              </a:rPr>
              <a:t> </a:t>
            </a:r>
            <a:r>
              <a:rPr lang="en-AU" altLang="zh-CN" sz="2000" b="1" dirty="0">
                <a:latin typeface="Calibri" panose="020F0502020204030204" pitchFamily="34" charset="0"/>
                <a:ea typeface="Calibri" panose="020F0502020204030204" pitchFamily="34" charset="0"/>
                <a:cs typeface="Calibri" panose="020F0502020204030204" pitchFamily="34" charset="0"/>
              </a:rPr>
              <a:t>Strengthening China’s research capabilities via </a:t>
            </a:r>
            <a:r>
              <a:rPr lang="en-US" altLang="zh-CN" sz="2000" b="1" dirty="0">
                <a:latin typeface="Calibri" panose="020F0502020204030204" pitchFamily="34" charset="0"/>
                <a:ea typeface="Calibri" panose="020F0502020204030204" pitchFamily="34" charset="0"/>
                <a:cs typeface="Calibri" panose="020F0502020204030204" pitchFamily="34" charset="0"/>
              </a:rPr>
              <a:t>co-operative research projects with universities and national research institutions</a:t>
            </a:r>
            <a:br>
              <a:rPr lang="en-AU" altLang="zh-CN" sz="2000" b="1" dirty="0">
                <a:latin typeface="Calibri" panose="020F0502020204030204" pitchFamily="34" charset="0"/>
                <a:ea typeface="Calibri" panose="020F0502020204030204" pitchFamily="34" charset="0"/>
                <a:cs typeface="Calibri" panose="020F0502020204030204" pitchFamily="34" charset="0"/>
              </a:rPr>
            </a:br>
            <a:r>
              <a:rPr lang="en-AU" altLang="zh-CN" sz="2000" b="1" dirty="0">
                <a:latin typeface="Calibri" panose="020F0502020204030204" pitchFamily="34" charset="0"/>
                <a:ea typeface="Calibri" panose="020F0502020204030204" pitchFamily="34" charset="0"/>
                <a:cs typeface="Calibri" panose="020F0502020204030204" pitchFamily="34" charset="0"/>
              </a:rPr>
              <a:t> </a:t>
            </a:r>
            <a:r>
              <a:rPr lang="zh-CN" altLang="en-US" sz="2000" b="1" dirty="0">
                <a:latin typeface="微软雅黑" panose="020B0503020204020204" pitchFamily="34" charset="-122"/>
                <a:ea typeface="微软雅黑" panose="020B0503020204020204" pitchFamily="34" charset="-122"/>
                <a:cs typeface="Calibri" panose="020F0502020204030204" pitchFamily="34" charset="0"/>
              </a:rPr>
              <a:t>通过与大学和国家研究机构的合作研究项目，加强中国的研究能力</a:t>
            </a:r>
            <a:endParaRPr lang="en-US" altLang="zh-CN" sz="2000" b="1" dirty="0">
              <a:latin typeface="微软雅黑" panose="020B0503020204020204" pitchFamily="34" charset="-122"/>
              <a:ea typeface="微软雅黑" panose="020B0503020204020204" pitchFamily="34" charset="-122"/>
              <a:cs typeface="Calibri" panose="020F0502020204030204" pitchFamily="34" charset="0"/>
            </a:endParaRPr>
          </a:p>
          <a:p>
            <a:pPr marL="106613" lvl="3">
              <a:lnSpc>
                <a:spcPct val="120000"/>
              </a:lnSpc>
              <a:spcBef>
                <a:spcPts val="0"/>
              </a:spcBef>
              <a:spcAft>
                <a:spcPts val="600"/>
              </a:spcAft>
              <a:buFont typeface="Wingdings" pitchFamily="2" charset="2"/>
              <a:buChar char="§"/>
            </a:pPr>
            <a:r>
              <a:rPr lang="en-US" altLang="zh-CN" sz="2000" b="1" dirty="0">
                <a:latin typeface="Calibri" panose="020F0502020204030204" pitchFamily="34" charset="0"/>
                <a:ea typeface="Calibri" panose="020F0502020204030204" pitchFamily="34" charset="0"/>
                <a:cs typeface="Calibri" panose="020F0502020204030204" pitchFamily="34" charset="0"/>
              </a:rPr>
              <a:t> </a:t>
            </a:r>
            <a:r>
              <a:rPr lang="en-US" altLang="zh-CN" sz="2000" b="1" dirty="0" err="1">
                <a:latin typeface="Calibri" panose="020F0502020204030204" pitchFamily="34" charset="0"/>
                <a:ea typeface="Calibri" panose="020F0502020204030204" pitchFamily="34" charset="0"/>
                <a:cs typeface="Calibri" panose="020F0502020204030204" pitchFamily="34" charset="0"/>
              </a:rPr>
              <a:t>Weiqiao</a:t>
            </a:r>
            <a:r>
              <a:rPr lang="en-US" altLang="zh-CN" sz="2000" b="1" dirty="0">
                <a:latin typeface="Calibri" panose="020F0502020204030204" pitchFamily="34" charset="0"/>
                <a:ea typeface="Calibri" panose="020F0502020204030204" pitchFamily="34" charset="0"/>
                <a:cs typeface="Calibri" panose="020F0502020204030204" pitchFamily="34" charset="0"/>
              </a:rPr>
              <a:t>-University of the Chinese Academy of Sciences in </a:t>
            </a:r>
            <a:r>
              <a:rPr lang="en-US" altLang="zh-CN" sz="2000" b="1" dirty="0" err="1">
                <a:latin typeface="Calibri" panose="020F0502020204030204" pitchFamily="34" charset="0"/>
                <a:ea typeface="Calibri" panose="020F0502020204030204" pitchFamily="34" charset="0"/>
                <a:cs typeface="Calibri" panose="020F0502020204030204" pitchFamily="34" charset="0"/>
              </a:rPr>
              <a:t>Binzhou</a:t>
            </a:r>
            <a:r>
              <a:rPr lang="en-US" altLang="zh-CN" sz="2000" b="1" dirty="0">
                <a:latin typeface="Calibri" panose="020F0502020204030204" pitchFamily="34" charset="0"/>
                <a:ea typeface="Calibri" panose="020F0502020204030204" pitchFamily="34" charset="0"/>
                <a:cs typeface="Calibri" panose="020F0502020204030204" pitchFamily="34" charset="0"/>
              </a:rPr>
              <a:t> for advanced industrial research</a:t>
            </a:r>
            <a:br>
              <a:rPr lang="en-US" altLang="zh-CN" sz="2000" b="1" dirty="0">
                <a:latin typeface="Calibri" panose="020F0502020204030204" pitchFamily="34" charset="0"/>
                <a:ea typeface="Calibri" panose="020F0502020204030204" pitchFamily="34" charset="0"/>
                <a:cs typeface="Calibri" panose="020F0502020204030204" pitchFamily="34" charset="0"/>
              </a:rPr>
            </a:br>
            <a:r>
              <a:rPr lang="zh-CN" altLang="en-US" sz="2000" b="1" dirty="0">
                <a:latin typeface="微软雅黑" panose="020B0503020204020204" pitchFamily="34" charset="-122"/>
                <a:ea typeface="微软雅黑" panose="020B0503020204020204" pitchFamily="34" charset="-122"/>
                <a:cs typeface="Calibri" panose="020F0502020204030204" pitchFamily="34" charset="0"/>
              </a:rPr>
              <a:t>滨州的魏桥和中国科学院大学进行先进工业研究</a:t>
            </a:r>
          </a:p>
        </p:txBody>
      </p:sp>
      <p:sp>
        <p:nvSpPr>
          <p:cNvPr id="5" name="灯片编号占位符 4">
            <a:extLst>
              <a:ext uri="{FF2B5EF4-FFF2-40B4-BE49-F238E27FC236}">
                <a16:creationId xmlns:a16="http://schemas.microsoft.com/office/drawing/2014/main" id="{0ACAD207-107F-408F-A4B6-6A42733BD2E6}"/>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30</a:t>
            </a:fld>
            <a:endParaRPr lang="en-US" noProof="0" dirty="0"/>
          </a:p>
        </p:txBody>
      </p:sp>
    </p:spTree>
    <p:extLst>
      <p:ext uri="{BB962C8B-B14F-4D97-AF65-F5344CB8AC3E}">
        <p14:creationId xmlns:p14="http://schemas.microsoft.com/office/powerpoint/2010/main" val="709620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F95E5DC-DA72-331E-B5D5-D1695A027C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203598"/>
            <a:ext cx="3096344" cy="309634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9" name="Title 8">
            <a:extLst>
              <a:ext uri="{FF2B5EF4-FFF2-40B4-BE49-F238E27FC236}">
                <a16:creationId xmlns:a16="http://schemas.microsoft.com/office/drawing/2014/main" id="{885C1C9C-B6A9-9319-2C43-C852E0A9A32A}"/>
              </a:ext>
            </a:extLst>
          </p:cNvPr>
          <p:cNvSpPr>
            <a:spLocks noGrp="1"/>
          </p:cNvSpPr>
          <p:nvPr>
            <p:ph type="title"/>
          </p:nvPr>
        </p:nvSpPr>
        <p:spPr>
          <a:xfrm>
            <a:off x="899592" y="258949"/>
            <a:ext cx="7704856" cy="994172"/>
          </a:xfrm>
        </p:spPr>
        <p:txBody>
          <a:bodyPr>
            <a:normAutofit/>
          </a:bodyPr>
          <a:lstStyle/>
          <a:p>
            <a:r>
              <a:rPr lang="en-AU" dirty="0"/>
              <a:t>Weiqiao &amp; UCAS Research Academy</a:t>
            </a:r>
            <a:br>
              <a:rPr lang="en-AU" dirty="0"/>
            </a:br>
            <a:r>
              <a:rPr lang="zh-CN" altLang="en-US" dirty="0"/>
              <a:t>魏桥国科研究院</a:t>
            </a:r>
            <a:endParaRPr lang="en-AU" dirty="0"/>
          </a:p>
        </p:txBody>
      </p:sp>
      <p:sp>
        <p:nvSpPr>
          <p:cNvPr id="3" name="文本占位符 2">
            <a:extLst>
              <a:ext uri="{FF2B5EF4-FFF2-40B4-BE49-F238E27FC236}">
                <a16:creationId xmlns:a16="http://schemas.microsoft.com/office/drawing/2014/main" id="{A3BB8E15-2B06-4CAD-AFF2-66A4822D4E21}"/>
              </a:ext>
            </a:extLst>
          </p:cNvPr>
          <p:cNvSpPr>
            <a:spLocks noGrp="1"/>
          </p:cNvSpPr>
          <p:nvPr>
            <p:ph idx="1"/>
          </p:nvPr>
        </p:nvSpPr>
        <p:spPr>
          <a:xfrm>
            <a:off x="323528" y="1396478"/>
            <a:ext cx="6192688" cy="3263504"/>
          </a:xfrm>
          <a:noFill/>
        </p:spPr>
        <p:txBody>
          <a:bodyPr>
            <a:normAutofit lnSpcReduction="10000"/>
          </a:bodyPr>
          <a:lstStyle/>
          <a:p>
            <a:pPr marL="106609" lvl="3">
              <a:lnSpc>
                <a:spcPct val="120000"/>
              </a:lnSpc>
              <a:spcBef>
                <a:spcPts val="1200"/>
              </a:spcBef>
              <a:spcAft>
                <a:spcPts val="0"/>
              </a:spcAft>
              <a:buFont typeface="Wingdings" pitchFamily="2" charset="2"/>
              <a:buChar char="§"/>
            </a:pPr>
            <a:r>
              <a:rPr lang="en-US" altLang="zh-CN" sz="2000" b="1" dirty="0">
                <a:latin typeface="Calibri" panose="020F0502020204030204" pitchFamily="34" charset="0"/>
                <a:ea typeface="Calibri" panose="020F0502020204030204" pitchFamily="34" charset="0"/>
                <a:cs typeface="Calibri" panose="020F0502020204030204" pitchFamily="34" charset="0"/>
              </a:rPr>
              <a:t> A platform for integration of science, education, innovation, and production</a:t>
            </a:r>
            <a:br>
              <a:rPr lang="en-US" altLang="zh-CN" sz="2000" b="1" dirty="0">
                <a:latin typeface="Calibri" panose="020F0502020204030204" pitchFamily="34" charset="0"/>
                <a:ea typeface="Calibri" panose="020F0502020204030204" pitchFamily="34" charset="0"/>
                <a:cs typeface="Calibri" panose="020F0502020204030204" pitchFamily="34" charset="0"/>
              </a:rPr>
            </a:br>
            <a:r>
              <a:rPr lang="zh-CN" altLang="en-US" sz="2000" b="1" dirty="0">
                <a:latin typeface="Calibri" panose="020F0502020204030204" pitchFamily="34" charset="0"/>
                <a:ea typeface="微软雅黑" panose="020B0503020204020204" pitchFamily="34" charset="-122"/>
                <a:cs typeface="Calibri" panose="020F0502020204030204" pitchFamily="34" charset="0"/>
              </a:rPr>
              <a:t>科教创产融合平台</a:t>
            </a:r>
            <a:endParaRPr lang="en-US" altLang="zh-CN" sz="2000" b="1" dirty="0">
              <a:latin typeface="Calibri" panose="020F0502020204030204" pitchFamily="34" charset="0"/>
              <a:ea typeface="Calibri" panose="020F0502020204030204" pitchFamily="34" charset="0"/>
              <a:cs typeface="Calibri" panose="020F0502020204030204" pitchFamily="34" charset="0"/>
            </a:endParaRPr>
          </a:p>
          <a:p>
            <a:pPr marL="106609" lvl="3">
              <a:lnSpc>
                <a:spcPct val="120000"/>
              </a:lnSpc>
              <a:spcBef>
                <a:spcPts val="1200"/>
              </a:spcBef>
              <a:spcAft>
                <a:spcPts val="0"/>
              </a:spcAft>
              <a:buFont typeface="Wingdings" pitchFamily="2" charset="2"/>
              <a:buChar char="§"/>
            </a:pPr>
            <a:r>
              <a:rPr lang="en-US" altLang="zh-CN" sz="2000" b="1" dirty="0">
                <a:latin typeface="Calibri" panose="020F0502020204030204" pitchFamily="34" charset="0"/>
                <a:ea typeface="Calibri" panose="020F0502020204030204" pitchFamily="34" charset="0"/>
                <a:cs typeface="Calibri" panose="020F0502020204030204" pitchFamily="34" charset="0"/>
              </a:rPr>
              <a:t> accelerate high-quality development</a:t>
            </a:r>
            <a:br>
              <a:rPr lang="en-US" altLang="zh-CN" sz="2000" b="1" dirty="0">
                <a:latin typeface="Calibri" panose="020F0502020204030204" pitchFamily="34" charset="0"/>
                <a:ea typeface="Calibri" panose="020F0502020204030204" pitchFamily="34" charset="0"/>
                <a:cs typeface="Calibri" panose="020F0502020204030204" pitchFamily="34" charset="0"/>
              </a:rPr>
            </a:br>
            <a:r>
              <a:rPr lang="zh-CN" altLang="en-US" sz="2000" b="1" dirty="0">
                <a:latin typeface="Calibri" panose="020F0502020204030204" pitchFamily="34" charset="0"/>
                <a:ea typeface="微软雅黑" panose="020B0503020204020204" pitchFamily="34" charset="-122"/>
                <a:cs typeface="Calibri" panose="020F0502020204030204" pitchFamily="34" charset="0"/>
              </a:rPr>
              <a:t>加快高质量发展</a:t>
            </a:r>
            <a:endParaRPr lang="en-US" altLang="zh-CN" sz="2000" b="1" dirty="0">
              <a:latin typeface="Calibri" panose="020F0502020204030204" pitchFamily="34" charset="0"/>
              <a:ea typeface="Calibri" panose="020F0502020204030204" pitchFamily="34" charset="0"/>
              <a:cs typeface="Calibri" panose="020F0502020204030204" pitchFamily="34" charset="0"/>
            </a:endParaRPr>
          </a:p>
          <a:p>
            <a:pPr marL="106609" lvl="3">
              <a:lnSpc>
                <a:spcPct val="120000"/>
              </a:lnSpc>
              <a:spcBef>
                <a:spcPts val="1200"/>
              </a:spcBef>
              <a:spcAft>
                <a:spcPts val="0"/>
              </a:spcAft>
              <a:buFont typeface="Wingdings" pitchFamily="2" charset="2"/>
              <a:buChar char="§"/>
            </a:pPr>
            <a:r>
              <a:rPr lang="en-US" altLang="zh-CN" sz="2000" b="1" dirty="0">
                <a:latin typeface="Calibri" panose="020F0502020204030204" pitchFamily="34" charset="0"/>
                <a:ea typeface="Calibri" panose="020F0502020204030204" pitchFamily="34" charset="0"/>
                <a:cs typeface="Calibri" panose="020F0502020204030204" pitchFamily="34" charset="0"/>
              </a:rPr>
              <a:t> </a:t>
            </a:r>
            <a:r>
              <a:rPr lang="en-US" altLang="zh-CN" u="sng" dirty="0"/>
              <a:t>l</a:t>
            </a:r>
            <a:r>
              <a:rPr lang="en-US" altLang="zh-CN" sz="2000" b="1" u="sng" dirty="0">
                <a:latin typeface="Calibri" panose="020F0502020204030204" pitchFamily="34" charset="0"/>
                <a:ea typeface="Calibri" panose="020F0502020204030204" pitchFamily="34" charset="0"/>
                <a:cs typeface="Calibri" panose="020F0502020204030204" pitchFamily="34" charset="0"/>
              </a:rPr>
              <a:t>inking technological and commercial worlds</a:t>
            </a:r>
            <a:br>
              <a:rPr lang="en-US" altLang="zh-CN" sz="2000" b="1" dirty="0">
                <a:latin typeface="Calibri" panose="020F0502020204030204" pitchFamily="34" charset="0"/>
                <a:ea typeface="Calibri" panose="020F0502020204030204" pitchFamily="34" charset="0"/>
                <a:cs typeface="Calibri" panose="020F0502020204030204" pitchFamily="34" charset="0"/>
              </a:rPr>
            </a:br>
            <a:r>
              <a:rPr lang="zh-CN" altLang="en-US" sz="2000" b="1" u="sng" dirty="0">
                <a:latin typeface="微软雅黑" panose="020B0503020204020204" pitchFamily="34" charset="-122"/>
                <a:ea typeface="微软雅黑" panose="020B0503020204020204" pitchFamily="34" charset="-122"/>
                <a:cs typeface="Calibri" panose="020F0502020204030204" pitchFamily="34" charset="0"/>
              </a:rPr>
              <a:t>连接技术和商业世界</a:t>
            </a:r>
            <a:br>
              <a:rPr lang="en-US" sz="2000" b="1" i="0" u="none" strike="noStrike" baseline="0" dirty="0">
                <a:highlight>
                  <a:srgbClr val="FFFF00"/>
                </a:highlight>
                <a:latin typeface="Calibri" panose="020F0502020204030204" pitchFamily="34" charset="0"/>
                <a:ea typeface="Calibri" panose="020F0502020204030204" pitchFamily="34" charset="0"/>
                <a:cs typeface="Calibri" panose="020F0502020204030204" pitchFamily="34" charset="0"/>
              </a:rPr>
            </a:br>
            <a:r>
              <a:rPr lang="en-US" sz="2000" b="1" i="0" u="none" strike="noStrike" baseline="0" dirty="0">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zh-CN" altLang="en-US" sz="2000" b="1" dirty="0">
              <a:highlight>
                <a:srgbClr val="FFFF00"/>
              </a:highlight>
              <a:latin typeface="Calibri" panose="020F0502020204030204" pitchFamily="34" charset="0"/>
              <a:ea typeface="微软雅黑" panose="020B0503020204020204" pitchFamily="34" charset="-122"/>
              <a:cs typeface="Calibri" panose="020F0502020204030204" pitchFamily="34" charset="0"/>
            </a:endParaRPr>
          </a:p>
        </p:txBody>
      </p:sp>
      <p:sp>
        <p:nvSpPr>
          <p:cNvPr id="5" name="灯片编号占位符 4">
            <a:extLst>
              <a:ext uri="{FF2B5EF4-FFF2-40B4-BE49-F238E27FC236}">
                <a16:creationId xmlns:a16="http://schemas.microsoft.com/office/drawing/2014/main" id="{0ACAD207-107F-408F-A4B6-6A42733BD2E6}"/>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31</a:t>
            </a:fld>
            <a:endParaRPr lang="en-US" noProof="0" dirty="0"/>
          </a:p>
        </p:txBody>
      </p:sp>
    </p:spTree>
    <p:extLst>
      <p:ext uri="{BB962C8B-B14F-4D97-AF65-F5344CB8AC3E}">
        <p14:creationId xmlns:p14="http://schemas.microsoft.com/office/powerpoint/2010/main" val="1936441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B3F753-09D9-F63C-B4CD-39331C84D49A}"/>
              </a:ext>
            </a:extLst>
          </p:cNvPr>
          <p:cNvSpPr>
            <a:spLocks noGrp="1"/>
          </p:cNvSpPr>
          <p:nvPr>
            <p:ph type="title"/>
          </p:nvPr>
        </p:nvSpPr>
        <p:spPr>
          <a:xfrm>
            <a:off x="899592" y="65410"/>
            <a:ext cx="7992888" cy="994172"/>
          </a:xfrm>
        </p:spPr>
        <p:txBody>
          <a:bodyPr>
            <a:normAutofit/>
          </a:bodyPr>
          <a:lstStyle/>
          <a:p>
            <a:r>
              <a:rPr lang="en-AU" dirty="0"/>
              <a:t>China Hongqiao Ongoing Agenda	</a:t>
            </a:r>
            <a:r>
              <a:rPr lang="zh-CN" altLang="en-US" dirty="0"/>
              <a:t>中国宏桥持续的议程</a:t>
            </a:r>
            <a:endParaRPr lang="en-AU" dirty="0"/>
          </a:p>
        </p:txBody>
      </p:sp>
      <p:sp>
        <p:nvSpPr>
          <p:cNvPr id="4" name="Text Placeholder 3">
            <a:extLst>
              <a:ext uri="{FF2B5EF4-FFF2-40B4-BE49-F238E27FC236}">
                <a16:creationId xmlns:a16="http://schemas.microsoft.com/office/drawing/2014/main" id="{441AFA7F-E2F7-A138-5E68-1A88DBC26419}"/>
              </a:ext>
            </a:extLst>
          </p:cNvPr>
          <p:cNvSpPr>
            <a:spLocks noGrp="1"/>
          </p:cNvSpPr>
          <p:nvPr>
            <p:ph idx="1"/>
          </p:nvPr>
        </p:nvSpPr>
        <p:spPr>
          <a:xfrm>
            <a:off x="323528" y="1108446"/>
            <a:ext cx="8712968" cy="3263504"/>
          </a:xfrm>
          <a:prstGeom prst="rect">
            <a:avLst/>
          </a:prstGeom>
        </p:spPr>
        <p:txBody>
          <a:bodyPr>
            <a:noAutofit/>
          </a:bodyPr>
          <a:lstStyle/>
          <a:p>
            <a:pPr>
              <a:lnSpc>
                <a:spcPct val="120000"/>
              </a:lnSpc>
              <a:spcBef>
                <a:spcPts val="0"/>
              </a:spcBef>
              <a:spcAft>
                <a:spcPts val="600"/>
              </a:spcAft>
            </a:pPr>
            <a:r>
              <a:rPr lang="en-AU" dirty="0">
                <a:latin typeface="Calibri" panose="020F0502020204030204" pitchFamily="34" charset="0"/>
                <a:ea typeface="Calibri" panose="020F0502020204030204" pitchFamily="34" charset="0"/>
                <a:cs typeface="Calibri" panose="020F0502020204030204" pitchFamily="34" charset="0"/>
              </a:rPr>
              <a:t> Maintain core cluster advantages   </a:t>
            </a:r>
            <a:r>
              <a:rPr lang="zh-CN" altLang="en-US" dirty="0">
                <a:latin typeface="Calibri" panose="020F0502020204030204" pitchFamily="34" charset="0"/>
                <a:ea typeface="Calibri" panose="020F0502020204030204" pitchFamily="34" charset="0"/>
                <a:cs typeface="Calibri" panose="020F0502020204030204" pitchFamily="34" charset="0"/>
              </a:rPr>
              <a:t>保持核心的集群优势</a:t>
            </a:r>
          </a:p>
          <a:p>
            <a:pPr>
              <a:lnSpc>
                <a:spcPct val="120000"/>
              </a:lnSpc>
              <a:spcBef>
                <a:spcPts val="0"/>
              </a:spcBef>
              <a:spcAft>
                <a:spcPts val="600"/>
              </a:spcAft>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dirty="0">
                <a:latin typeface="Calibri" panose="020F0502020204030204" pitchFamily="34" charset="0"/>
                <a:ea typeface="Calibri" panose="020F0502020204030204" pitchFamily="34" charset="0"/>
                <a:cs typeface="Calibri" panose="020F0502020204030204" pitchFamily="34" charset="0"/>
              </a:rPr>
              <a:t>renewable energy &amp; operational efficiency to complement energy transition</a:t>
            </a:r>
            <a:br>
              <a:rPr lang="en-AU"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用可再生能源</a:t>
            </a:r>
            <a:r>
              <a:rPr lang="en-US" altLang="zh-CN" dirty="0">
                <a:latin typeface="Calibri" panose="020F0502020204030204" pitchFamily="34" charset="0"/>
                <a:ea typeface="Calibri" panose="020F0502020204030204" pitchFamily="34" charset="0"/>
                <a:cs typeface="Calibri" panose="020F0502020204030204" pitchFamily="34" charset="0"/>
              </a:rPr>
              <a:t>&amp;</a:t>
            </a:r>
            <a:r>
              <a:rPr lang="zh-CN" altLang="en-US" dirty="0">
                <a:latin typeface="Calibri" panose="020F0502020204030204" pitchFamily="34" charset="0"/>
                <a:ea typeface="Calibri" panose="020F0502020204030204" pitchFamily="34" charset="0"/>
                <a:cs typeface="Calibri" panose="020F0502020204030204" pitchFamily="34" charset="0"/>
              </a:rPr>
              <a:t>运行效率来补充能源转移</a:t>
            </a:r>
          </a:p>
          <a:p>
            <a:pPr>
              <a:lnSpc>
                <a:spcPct val="120000"/>
              </a:lnSpc>
              <a:spcBef>
                <a:spcPts val="0"/>
              </a:spcBef>
              <a:spcAft>
                <a:spcPts val="600"/>
              </a:spcAft>
            </a:pPr>
            <a:r>
              <a:rPr lang="zh-CN" altLang="en-US" dirty="0">
                <a:latin typeface="Calibri" panose="020F0502020204030204" pitchFamily="34" charset="0"/>
                <a:ea typeface="Calibri" panose="020F0502020204030204" pitchFamily="34" charset="0"/>
                <a:cs typeface="Calibri" panose="020F0502020204030204" pitchFamily="34" charset="0"/>
              </a:rPr>
              <a:t> </a:t>
            </a:r>
            <a:r>
              <a:rPr lang="en-AU" dirty="0">
                <a:latin typeface="Calibri" panose="020F0502020204030204" pitchFamily="34" charset="0"/>
                <a:ea typeface="Calibri" panose="020F0502020204030204" pitchFamily="34" charset="0"/>
                <a:cs typeface="Calibri" panose="020F0502020204030204" pitchFamily="34" charset="0"/>
              </a:rPr>
              <a:t>R&amp;D, innovation driving </a:t>
            </a:r>
            <a:r>
              <a:rPr lang="en-AU" dirty="0" err="1">
                <a:latin typeface="Calibri" panose="020F0502020204030204" pitchFamily="34" charset="0"/>
                <a:ea typeface="Calibri" panose="020F0502020204030204" pitchFamily="34" charset="0"/>
                <a:cs typeface="Calibri" panose="020F0502020204030204" pitchFamily="34" charset="0"/>
              </a:rPr>
              <a:t>aluminum</a:t>
            </a:r>
            <a:r>
              <a:rPr lang="en-AU" dirty="0">
                <a:latin typeface="Calibri" panose="020F0502020204030204" pitchFamily="34" charset="0"/>
                <a:ea typeface="Calibri" panose="020F0502020204030204" pitchFamily="34" charset="0"/>
                <a:cs typeface="Calibri" panose="020F0502020204030204" pitchFamily="34" charset="0"/>
              </a:rPr>
              <a:t> advancement	  </a:t>
            </a:r>
            <a:r>
              <a:rPr lang="zh-CN" altLang="en-US" dirty="0">
                <a:latin typeface="Calibri" panose="020F0502020204030204" pitchFamily="34" charset="0"/>
                <a:ea typeface="Calibri" panose="020F0502020204030204" pitchFamily="34" charset="0"/>
                <a:cs typeface="Calibri" panose="020F0502020204030204" pitchFamily="34" charset="0"/>
              </a:rPr>
              <a:t>研发和创新引领铝程发展</a:t>
            </a:r>
            <a:endParaRPr lang="en-AU" altLang="zh-CN" dirty="0">
              <a:latin typeface="Calibri" panose="020F0502020204030204" pitchFamily="34" charset="0"/>
              <a:ea typeface="Calibri" panose="020F0502020204030204" pitchFamily="34" charset="0"/>
              <a:cs typeface="Calibri" panose="020F0502020204030204" pitchFamily="34" charset="0"/>
            </a:endParaRPr>
          </a:p>
          <a:p>
            <a:pPr>
              <a:lnSpc>
                <a:spcPct val="120000"/>
              </a:lnSpc>
              <a:spcBef>
                <a:spcPts val="0"/>
              </a:spcBef>
              <a:spcAft>
                <a:spcPts val="600"/>
              </a:spcAft>
            </a:pPr>
            <a:r>
              <a:rPr lang="en-AU" dirty="0">
                <a:latin typeface="Calibri" panose="020F0502020204030204" pitchFamily="34" charset="0"/>
                <a:ea typeface="Calibri" panose="020F0502020204030204" pitchFamily="34" charset="0"/>
                <a:cs typeface="Calibri" panose="020F0502020204030204" pitchFamily="34" charset="0"/>
              </a:rPr>
              <a:t>accelerate scientific &amp; technology adoption	   </a:t>
            </a:r>
            <a:r>
              <a:rPr lang="zh-CN" altLang="en-US" dirty="0">
                <a:latin typeface="Calibri" panose="020F0502020204030204" pitchFamily="34" charset="0"/>
                <a:ea typeface="Calibri" panose="020F0502020204030204" pitchFamily="34" charset="0"/>
                <a:cs typeface="Calibri" panose="020F0502020204030204" pitchFamily="34" charset="0"/>
              </a:rPr>
              <a:t>加速科技应用</a:t>
            </a:r>
          </a:p>
          <a:p>
            <a:pPr>
              <a:lnSpc>
                <a:spcPct val="120000"/>
              </a:lnSpc>
              <a:spcBef>
                <a:spcPts val="0"/>
              </a:spcBef>
              <a:spcAft>
                <a:spcPts val="600"/>
              </a:spcAft>
            </a:pPr>
            <a:r>
              <a:rPr lang="en-AU" dirty="0">
                <a:latin typeface="Calibri" panose="020F0502020204030204" pitchFamily="34" charset="0"/>
                <a:ea typeface="Calibri" panose="020F0502020204030204" pitchFamily="34" charset="0"/>
                <a:cs typeface="Calibri" panose="020F0502020204030204" pitchFamily="34" charset="0"/>
              </a:rPr>
              <a:t>strengthen talent pool &amp; development opportunities   </a:t>
            </a:r>
            <a:r>
              <a:rPr lang="zh-CN" altLang="en-US" dirty="0">
                <a:latin typeface="Calibri" panose="020F0502020204030204" pitchFamily="34" charset="0"/>
                <a:ea typeface="Calibri" panose="020F0502020204030204" pitchFamily="34" charset="0"/>
                <a:cs typeface="Calibri" panose="020F0502020204030204" pitchFamily="34" charset="0"/>
              </a:rPr>
              <a:t>强化人才库和发展机遇</a:t>
            </a:r>
          </a:p>
          <a:p>
            <a:pPr>
              <a:lnSpc>
                <a:spcPct val="120000"/>
              </a:lnSpc>
              <a:spcBef>
                <a:spcPts val="0"/>
              </a:spcBef>
              <a:spcAft>
                <a:spcPts val="600"/>
              </a:spcAft>
            </a:pPr>
            <a:r>
              <a:rPr lang="en-AU" dirty="0">
                <a:latin typeface="Calibri" panose="020F0502020204030204" pitchFamily="34" charset="0"/>
                <a:ea typeface="Calibri" panose="020F0502020204030204" pitchFamily="34" charset="0"/>
                <a:cs typeface="Calibri" panose="020F0502020204030204" pitchFamily="34" charset="0"/>
              </a:rPr>
              <a:t>uphold the core value of “serving the country and benefiting the people”.</a:t>
            </a:r>
            <a:br>
              <a:rPr lang="en-AU" dirty="0">
                <a:latin typeface="Calibri" panose="020F0502020204030204" pitchFamily="34" charset="0"/>
                <a:ea typeface="Calibri" panose="020F0502020204030204" pitchFamily="34" charset="0"/>
                <a:cs typeface="Calibri" panose="020F0502020204030204" pitchFamily="34" charset="0"/>
              </a:rPr>
            </a:br>
            <a:r>
              <a:rPr lang="zh-CN" altLang="en-US" dirty="0">
                <a:latin typeface="Calibri" panose="020F0502020204030204" pitchFamily="34" charset="0"/>
                <a:ea typeface="Calibri" panose="020F0502020204030204" pitchFamily="34" charset="0"/>
                <a:cs typeface="Calibri" panose="020F0502020204030204" pitchFamily="34" charset="0"/>
              </a:rPr>
              <a:t>坚持“为国创业，为民造福”的核心价值观。</a:t>
            </a:r>
          </a:p>
        </p:txBody>
      </p:sp>
      <p:sp>
        <p:nvSpPr>
          <p:cNvPr id="3" name="灯片编号占位符 2">
            <a:extLst>
              <a:ext uri="{FF2B5EF4-FFF2-40B4-BE49-F238E27FC236}">
                <a16:creationId xmlns:a16="http://schemas.microsoft.com/office/drawing/2014/main" id="{D0B01F28-32BC-4DA4-AD2C-F3903C3178E7}"/>
              </a:ext>
            </a:extLst>
          </p:cNvPr>
          <p:cNvSpPr>
            <a:spLocks noGrp="1"/>
          </p:cNvSpPr>
          <p:nvPr>
            <p:ph type="sldNum" sz="quarter" idx="4294967295"/>
          </p:nvPr>
        </p:nvSpPr>
        <p:spPr>
          <a:xfrm>
            <a:off x="0" y="4818063"/>
            <a:ext cx="333375" cy="325437"/>
          </a:xfrm>
        </p:spPr>
        <p:txBody>
          <a:bodyPr/>
          <a:lstStyle/>
          <a:p>
            <a:fld id="{87F334AE-4EAC-4C2D-A638-92A76F09FCC4}" type="slidenum">
              <a:rPr lang="en-US" noProof="0" smtClean="0"/>
              <a:pPr/>
              <a:t>32</a:t>
            </a:fld>
            <a:endParaRPr lang="en-US" noProof="0" dirty="0"/>
          </a:p>
        </p:txBody>
      </p:sp>
    </p:spTree>
    <p:extLst>
      <p:ext uri="{BB962C8B-B14F-4D97-AF65-F5344CB8AC3E}">
        <p14:creationId xmlns:p14="http://schemas.microsoft.com/office/powerpoint/2010/main" val="1936102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1" y="0"/>
            <a:ext cx="9215651" cy="5182767"/>
          </a:xfrm>
          <a:prstGeom prst="rect">
            <a:avLst/>
          </a:prstGeom>
        </p:spPr>
      </p:pic>
      <p:pic>
        <p:nvPicPr>
          <p:cNvPr id="7" name="图片 6"/>
          <p:cNvPicPr>
            <a:picLocks noChangeAspect="1"/>
          </p:cNvPicPr>
          <p:nvPr/>
        </p:nvPicPr>
        <p:blipFill>
          <a:blip r:embed="rId3"/>
          <a:stretch>
            <a:fillRect/>
          </a:stretch>
        </p:blipFill>
        <p:spPr>
          <a:xfrm>
            <a:off x="3987689" y="1339738"/>
            <a:ext cx="3209872" cy="1974962"/>
          </a:xfrm>
          <a:prstGeom prst="rect">
            <a:avLst/>
          </a:prstGeom>
        </p:spPr>
      </p:pic>
      <p:sp>
        <p:nvSpPr>
          <p:cNvPr id="8" name="object 2"/>
          <p:cNvSpPr txBox="1"/>
          <p:nvPr/>
        </p:nvSpPr>
        <p:spPr>
          <a:xfrm>
            <a:off x="4322481" y="3090624"/>
            <a:ext cx="2540286" cy="417871"/>
          </a:xfrm>
          <a:prstGeom prst="rect">
            <a:avLst/>
          </a:prstGeom>
        </p:spPr>
        <p:txBody>
          <a:bodyPr vert="horz" wrap="square" lIns="0" tIns="0" rIns="0" bIns="0" rtlCol="0">
            <a:spAutoFit/>
          </a:bodyPr>
          <a:lstStyle/>
          <a:p>
            <a:pPr marL="9525" algn="ctr">
              <a:lnSpc>
                <a:spcPts val="3495"/>
              </a:lnSpc>
            </a:pPr>
            <a:r>
              <a:rPr lang="zh-CN" altLang="en-US" sz="2400" b="1" dirty="0">
                <a:solidFill>
                  <a:srgbClr val="0070C0"/>
                </a:solidFill>
                <a:latin typeface="Calibri" panose="020F0502020204030204" pitchFamily="34" charset="0"/>
                <a:ea typeface="Source Han Sans CN" panose="020B0800000000000000" charset="-122"/>
                <a:cs typeface="Calibri" panose="020F0502020204030204" pitchFamily="34" charset="0"/>
              </a:rPr>
              <a:t>Thank you!</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eiqiao Template">
  <a:themeElements>
    <a:clrScheme name="LANXESS 2018">
      <a:dk1>
        <a:srgbClr val="000000"/>
      </a:dk1>
      <a:lt1>
        <a:srgbClr val="FFFFFF"/>
      </a:lt1>
      <a:dk2>
        <a:srgbClr val="F11A29"/>
      </a:dk2>
      <a:lt2>
        <a:srgbClr val="404040"/>
      </a:lt2>
      <a:accent1>
        <a:srgbClr val="A6A6A6"/>
      </a:accent1>
      <a:accent2>
        <a:srgbClr val="C3C3C3"/>
      </a:accent2>
      <a:accent3>
        <a:srgbClr val="7F7F7F"/>
      </a:accent3>
      <a:accent4>
        <a:srgbClr val="ECECEC"/>
      </a:accent4>
      <a:accent5>
        <a:srgbClr val="ECECEC"/>
      </a:accent5>
      <a:accent6>
        <a:srgbClr val="ECECEC"/>
      </a:accent6>
      <a:hlink>
        <a:srgbClr val="000000"/>
      </a:hlink>
      <a:folHlink>
        <a:srgbClr val="000000"/>
      </a:folHlink>
    </a:clrScheme>
    <a:fontScheme name="LXS-Master 2">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ln>
        <a:effectLst/>
      </a:spPr>
      <a:bodyPr lIns="108000" tIns="108000" rIns="108000" bIns="108000" rtlCol="0" anchor="ctr"/>
      <a:lstStyle>
        <a:defPPr algn="ctr">
          <a:spcBef>
            <a:spcPts val="1200"/>
          </a:spcBef>
          <a:buClr>
            <a:srgbClr val="0063AC"/>
          </a:buClr>
          <a:buFont typeface="Wingdings" pitchFamily="2" charset="2"/>
          <a:buNone/>
          <a:defRPr b="1" kern="0" dirty="0">
            <a:solidFill>
              <a:schemeClr val="bg1"/>
            </a:solidFill>
            <a:latin typeface="Arial"/>
            <a:cs typeface="+mn-cs"/>
          </a:defRPr>
        </a:defPPr>
      </a:lstStyle>
    </a:spDef>
    <a:lnDef>
      <a:spPr bwMode="auto">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lIns="180000" tIns="180000" rIns="108000" bIns="108000" rtlCol="0">
        <a:spAutoFit/>
      </a:bodyPr>
      <a:lstStyle>
        <a:defPPr marL="288000" indent="-288000">
          <a:spcBef>
            <a:spcPts val="1200"/>
          </a:spcBef>
          <a:spcAft>
            <a:spcPts val="0"/>
          </a:spcAft>
          <a:buClr>
            <a:schemeClr val="tx2"/>
          </a:buClr>
          <a:buSzPct val="110000"/>
          <a:buFont typeface="Wingdings" panose="05000000000000000000" pitchFamily="2" charset="2"/>
          <a:buChar char="§"/>
          <a:tabLst>
            <a:tab pos="1786405" algn="l"/>
            <a:tab pos="2960420" algn="l"/>
          </a:tabLst>
          <a:defRPr sz="1600" dirty="0">
            <a:solidFill>
              <a:srgbClr val="000000"/>
            </a:solidFill>
          </a:defRPr>
        </a:defPPr>
      </a:lstStyle>
    </a:txDef>
  </a:objectDefaults>
  <a:extraClrSchemeLst>
    <a:extraClrScheme>
      <a:clrScheme name="LXS-Master 2 1">
        <a:dk1>
          <a:srgbClr val="000000"/>
        </a:dk1>
        <a:lt1>
          <a:srgbClr val="FFFFFF"/>
        </a:lt1>
        <a:dk2>
          <a:srgbClr val="F11A29"/>
        </a:dk2>
        <a:lt2>
          <a:srgbClr val="404040"/>
        </a:lt2>
        <a:accent1>
          <a:srgbClr val="A6A6A6"/>
        </a:accent1>
        <a:accent2>
          <a:srgbClr val="C3C3C3"/>
        </a:accent2>
        <a:accent3>
          <a:srgbClr val="FFFFFF"/>
        </a:accent3>
        <a:accent4>
          <a:srgbClr val="000000"/>
        </a:accent4>
        <a:accent5>
          <a:srgbClr val="D0D0D0"/>
        </a:accent5>
        <a:accent6>
          <a:srgbClr val="B0B0B0"/>
        </a:accent6>
        <a:hlink>
          <a:srgbClr val="7F7F7F"/>
        </a:hlink>
        <a:folHlink>
          <a:srgbClr val="DEDED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Hongqiao Aluminum_Introduction TEMPLATE v1.pptx" id="{DB584712-4CBB-4AE7-8069-79ACF249BF66}" vid="{C13EA3A5-5BB7-4398-8B95-EAD14ACFD770}"/>
    </a:ext>
  </a:extLst>
</a:theme>
</file>

<file path=ppt/theme/theme3.xml><?xml version="1.0" encoding="utf-8"?>
<a:theme xmlns:a="http://schemas.openxmlformats.org/drawingml/2006/main" name="ICSOBA PowerPoint Template">
  <a:themeElements>
    <a:clrScheme name="Custom 12">
      <a:dk1>
        <a:sysClr val="windowText" lastClr="000000"/>
      </a:dk1>
      <a:lt1>
        <a:srgbClr val="FFFFFF"/>
      </a:lt1>
      <a:dk2>
        <a:srgbClr val="1F497D"/>
      </a:dk2>
      <a:lt2>
        <a:srgbClr val="EEECE1"/>
      </a:lt2>
      <a:accent1>
        <a:srgbClr val="548DD4"/>
      </a:accent1>
      <a:accent2>
        <a:srgbClr val="1F497D"/>
      </a:accent2>
      <a:accent3>
        <a:srgbClr val="FFFFFF"/>
      </a:accent3>
      <a:accent4>
        <a:srgbClr val="731889"/>
      </a:accent4>
      <a:accent5>
        <a:srgbClr val="FF0000"/>
      </a:accent5>
      <a:accent6>
        <a:srgbClr val="F58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Hongqiao</Template>
  <TotalTime>139869</TotalTime>
  <Pages>0</Pages>
  <Words>3224</Words>
  <Characters>0</Characters>
  <Application>Microsoft Office PowerPoint</Application>
  <DocSecurity>0</DocSecurity>
  <PresentationFormat>全屏显示(16:9)</PresentationFormat>
  <Lines>0</Lines>
  <Paragraphs>167</Paragraphs>
  <Slides>33</Slides>
  <Notes>2</Notes>
  <HiddenSlides>0</HiddenSlides>
  <MMClips>0</MMClips>
  <ScaleCrop>false</ScaleCrop>
  <HeadingPairs>
    <vt:vector size="6" baseType="variant">
      <vt:variant>
        <vt:lpstr>已用的字体</vt:lpstr>
      </vt:variant>
      <vt:variant>
        <vt:i4>9</vt:i4>
      </vt:variant>
      <vt:variant>
        <vt:lpstr>主题</vt:lpstr>
      </vt:variant>
      <vt:variant>
        <vt:i4>3</vt:i4>
      </vt:variant>
      <vt:variant>
        <vt:lpstr>幻灯片标题</vt:lpstr>
      </vt:variant>
      <vt:variant>
        <vt:i4>33</vt:i4>
      </vt:variant>
    </vt:vector>
  </HeadingPairs>
  <TitlesOfParts>
    <vt:vector size="45" baseType="lpstr">
      <vt:lpstr>Microsoft JhengHei</vt:lpstr>
      <vt:lpstr>Source Han Sans SC</vt:lpstr>
      <vt:lpstr>等线</vt:lpstr>
      <vt:lpstr>等线 Light</vt:lpstr>
      <vt:lpstr>微软雅黑</vt:lpstr>
      <vt:lpstr>Arial</vt:lpstr>
      <vt:lpstr>Calibri</vt:lpstr>
      <vt:lpstr>Symbol</vt:lpstr>
      <vt:lpstr>Wingdings</vt:lpstr>
      <vt:lpstr>Office 主题​​</vt:lpstr>
      <vt:lpstr>Weiqiao Template</vt:lpstr>
      <vt:lpstr>ICSOBA PowerPoint Template</vt:lpstr>
      <vt:lpstr>PowerPoint 演示文稿</vt:lpstr>
      <vt:lpstr>PowerPoint 演示文稿</vt:lpstr>
      <vt:lpstr>what happened, what’s happening, what’s going to happen? 过去，现在，和将来</vt:lpstr>
      <vt:lpstr>2025 The World is Changing Faster Than Ever 2025年世界变化比以往任何时候都快</vt:lpstr>
      <vt:lpstr>2025 T-3 . . . Trade &amp; Trump &amp; Tariffs 2025年的T-3 ：特朗普&amp;贸易&amp;关税</vt:lpstr>
      <vt:lpstr>China, a global economic powerhouse 中国，一个全球经济强国</vt:lpstr>
      <vt:lpstr>China, a global R&amp;D powerhouse 中国，一个全球研发经济强国</vt:lpstr>
      <vt:lpstr>China, a global powerhouse in the new industries . . . 中国，全球强国的新产业……</vt:lpstr>
      <vt:lpstr>China, 2024 Clean Energy installation 中国，2024年清洁能源安装</vt:lpstr>
      <vt:lpstr>2025 The Bauxite conundrum    2025年的铝土矿难题 </vt:lpstr>
      <vt:lpstr>2025 Alumina started the year at record price levels 2025年氧化铝以创纪录的价格水平开始了新的一年</vt:lpstr>
      <vt:lpstr>2025 Primary Aluminum Outlook 2025年原铝展望</vt:lpstr>
      <vt:lpstr>2025 Recycled Aluminum 2025年的再生铝</vt:lpstr>
      <vt:lpstr>2025 Aluminum Market Changes 2025年铝业市场变化</vt:lpstr>
      <vt:lpstr>2025 the Energy and Aluminum Dance Partners 2025年能源是电解铝的舞伴</vt:lpstr>
      <vt:lpstr>2025 Low and Lower Carbon Aluminum 2025年的低碳和更低碳铝 </vt:lpstr>
      <vt:lpstr>Projected Carbon Reductions from 10 Initiatives 十项举措的预计碳减排</vt:lpstr>
      <vt:lpstr>2025 Upgrading Smelter Technology Brings Rewards 2025年升级电解铝技术带来成效</vt:lpstr>
      <vt:lpstr>China Hongqiao Leading on Aluminum Energy Efficiency中国宏桥的铝能效领先</vt:lpstr>
      <vt:lpstr> Weiqiao commitment to Green Energy, from “coal-fired aluminum” to “low-carbon aluminum”  魏桥致力于绿色能源，从“燃煤铝”到“低碳铝”</vt:lpstr>
      <vt:lpstr>Weiqiao Pioneering Group New Energy Roadmap 魏桥创业集团的新能源路线图</vt:lpstr>
      <vt:lpstr>Rooftop PV Installation 安装的屋顶光伏</vt:lpstr>
      <vt:lpstr>New Energy Structure Accelerates 新能源结构加速发展</vt:lpstr>
      <vt:lpstr>PowerPoint 演示文稿</vt:lpstr>
      <vt:lpstr>China Hongqiao 2024 Carbon Reduction Action Report 中国宏桥2024减碳行动报告 </vt:lpstr>
      <vt:lpstr>Emission Intensity Reduction For Electrolytic Aluminium 电解铝的排放强度降低 </vt:lpstr>
      <vt:lpstr>China Hongqiao Molten salt energy storage pilot project  中国宏桥熔盐储能试点项目</vt:lpstr>
      <vt:lpstr>Binzhou-Zouping Innovative Industrial Segments 滨州-邹平创新产业板块</vt:lpstr>
      <vt:lpstr>Weiqiao New Energy Vehicles (NEV) driving towards sustainability 魏桥新能源汽车（NEV）推动可持续发展</vt:lpstr>
      <vt:lpstr>China Hongqiao - Investing in the Future  中国宏桥——投资未来</vt:lpstr>
      <vt:lpstr>Weiqiao &amp; UCAS Research Academy 魏桥国科研究院</vt:lpstr>
      <vt:lpstr>China Hongqiao Ongoing Agenda 中国宏桥持续的议程</vt:lpstr>
      <vt:lpstr>PowerPoint 演示文稿</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0-28-029</dc:creator>
  <cp:keywords/>
  <dc:description/>
  <cp:lastModifiedBy>friday Gao</cp:lastModifiedBy>
  <cp:revision>1135</cp:revision>
  <cp:lastPrinted>2025-04-07T23:45:01Z</cp:lastPrinted>
  <dcterms:created xsi:type="dcterms:W3CDTF">2012-06-06T01:30:27Z</dcterms:created>
  <dcterms:modified xsi:type="dcterms:W3CDTF">2025-05-20T07:26:26Z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2052-9.1.0.4468</vt:lpwstr>
  </property>
</Properties>
</file>